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7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8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9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10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13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14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15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16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17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notesSlides/notesSlide18.xml" ContentType="application/vnd.openxmlformats-officedocument.presentationml.notesSlide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notesSlides/notesSlide19.xml" ContentType="application/vnd.openxmlformats-officedocument.presentationml.notesSlide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notesSlides/notesSlide20.xml" ContentType="application/vnd.openxmlformats-officedocument.presentationml.notesSlide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notesSlides/notesSlide21.xml" ContentType="application/vnd.openxmlformats-officedocument.presentationml.notesSlide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59"/>
  </p:notesMasterIdLst>
  <p:handoutMasterIdLst>
    <p:handoutMasterId r:id="rId60"/>
  </p:handoutMasterIdLst>
  <p:sldIdLst>
    <p:sldId id="1219" r:id="rId2"/>
    <p:sldId id="1220" r:id="rId3"/>
    <p:sldId id="1302" r:id="rId4"/>
    <p:sldId id="1240" r:id="rId5"/>
    <p:sldId id="1241" r:id="rId6"/>
    <p:sldId id="1242" r:id="rId7"/>
    <p:sldId id="1295" r:id="rId8"/>
    <p:sldId id="1296" r:id="rId9"/>
    <p:sldId id="1243" r:id="rId10"/>
    <p:sldId id="1244" r:id="rId11"/>
    <p:sldId id="1245" r:id="rId12"/>
    <p:sldId id="1246" r:id="rId13"/>
    <p:sldId id="1247" r:id="rId14"/>
    <p:sldId id="1294" r:id="rId15"/>
    <p:sldId id="1251" r:id="rId16"/>
    <p:sldId id="1224" r:id="rId17"/>
    <p:sldId id="1253" r:id="rId18"/>
    <p:sldId id="1254" r:id="rId19"/>
    <p:sldId id="1255" r:id="rId20"/>
    <p:sldId id="1256" r:id="rId21"/>
    <p:sldId id="1258" r:id="rId22"/>
    <p:sldId id="1259" r:id="rId23"/>
    <p:sldId id="1260" r:id="rId24"/>
    <p:sldId id="1261" r:id="rId25"/>
    <p:sldId id="1292" r:id="rId26"/>
    <p:sldId id="1293" r:id="rId27"/>
    <p:sldId id="1266" r:id="rId28"/>
    <p:sldId id="1268" r:id="rId29"/>
    <p:sldId id="1269" r:id="rId30"/>
    <p:sldId id="1263" r:id="rId31"/>
    <p:sldId id="1264" r:id="rId32"/>
    <p:sldId id="1265" r:id="rId33"/>
    <p:sldId id="1290" r:id="rId34"/>
    <p:sldId id="1252" r:id="rId35"/>
    <p:sldId id="1271" r:id="rId36"/>
    <p:sldId id="1272" r:id="rId37"/>
    <p:sldId id="1273" r:id="rId38"/>
    <p:sldId id="1274" r:id="rId39"/>
    <p:sldId id="1275" r:id="rId40"/>
    <p:sldId id="1276" r:id="rId41"/>
    <p:sldId id="1277" r:id="rId42"/>
    <p:sldId id="1278" r:id="rId43"/>
    <p:sldId id="1279" r:id="rId44"/>
    <p:sldId id="1280" r:id="rId45"/>
    <p:sldId id="1281" r:id="rId46"/>
    <p:sldId id="1282" r:id="rId47"/>
    <p:sldId id="1283" r:id="rId48"/>
    <p:sldId id="1285" r:id="rId49"/>
    <p:sldId id="1284" r:id="rId50"/>
    <p:sldId id="1286" r:id="rId51"/>
    <p:sldId id="1287" r:id="rId52"/>
    <p:sldId id="1297" r:id="rId53"/>
    <p:sldId id="1298" r:id="rId54"/>
    <p:sldId id="1299" r:id="rId55"/>
    <p:sldId id="1300" r:id="rId56"/>
    <p:sldId id="1301" r:id="rId57"/>
    <p:sldId id="1303" r:id="rId58"/>
  </p:sldIdLst>
  <p:sldSz cx="9144000" cy="6858000" type="screen4x3"/>
  <p:notesSz cx="9874250" cy="6797675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0CBA"/>
    <a:srgbClr val="4B5B77"/>
    <a:srgbClr val="000066"/>
    <a:srgbClr val="070117"/>
    <a:srgbClr val="049BBE"/>
    <a:srgbClr val="FF0000"/>
    <a:srgbClr val="008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61" autoAdjust="0"/>
    <p:restoredTop sz="95157" autoAdjust="0"/>
  </p:normalViewPr>
  <p:slideViewPr>
    <p:cSldViewPr>
      <p:cViewPr>
        <p:scale>
          <a:sx n="51" d="100"/>
          <a:sy n="51" d="100"/>
        </p:scale>
        <p:origin x="-1902" y="-504"/>
      </p:cViewPr>
      <p:guideLst>
        <p:guide orient="horz" pos="1776"/>
        <p:guide pos="2880"/>
      </p:guideLst>
    </p:cSldViewPr>
  </p:slideViewPr>
  <p:outlineViewPr>
    <p:cViewPr>
      <p:scale>
        <a:sx n="76" d="100"/>
        <a:sy n="76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672"/>
    </p:cViewPr>
  </p:sorterViewPr>
  <p:notesViewPr>
    <p:cSldViewPr>
      <p:cViewPr varScale="1">
        <p:scale>
          <a:sx n="72" d="100"/>
          <a:sy n="72" d="100"/>
        </p:scale>
        <p:origin x="-1146" y="-96"/>
      </p:cViewPr>
      <p:guideLst>
        <p:guide orient="horz" pos="2140"/>
        <p:guide pos="311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604222105833059"/>
          <c:y val="0.23093366778938901"/>
          <c:w val="0.88395777894166894"/>
          <c:h val="0.5243076702992257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Chiffre d'affaires</c:v>
                </c:pt>
              </c:strCache>
            </c:strRef>
          </c:tx>
          <c:invertIfNegative val="0"/>
          <c:cat>
            <c:numRef>
              <c:f>Feuil1!$A$2:$A$10</c:f>
              <c:numCache>
                <c:formatCode>General</c:formatCode>
                <c:ptCount val="9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</c:numCache>
            </c:numRef>
          </c:cat>
          <c:val>
            <c:numRef>
              <c:f>Feuil1!$B$2:$B$10</c:f>
              <c:numCache>
                <c:formatCode>General</c:formatCode>
                <c:ptCount val="9"/>
                <c:pt idx="0">
                  <c:v>29.06</c:v>
                </c:pt>
                <c:pt idx="1">
                  <c:v>30.939999999999987</c:v>
                </c:pt>
                <c:pt idx="2">
                  <c:v>33.17</c:v>
                </c:pt>
                <c:pt idx="3">
                  <c:v>33.020000000000003</c:v>
                </c:pt>
                <c:pt idx="4">
                  <c:v>36.75</c:v>
                </c:pt>
                <c:pt idx="5">
                  <c:v>37.120000000000012</c:v>
                </c:pt>
                <c:pt idx="6">
                  <c:v>38.980000000000004</c:v>
                </c:pt>
                <c:pt idx="7">
                  <c:v>40.93</c:v>
                </c:pt>
                <c:pt idx="8">
                  <c:v>42.97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6662912"/>
        <c:axId val="156375680"/>
      </c:barChart>
      <c:catAx>
        <c:axId val="146662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6375680"/>
        <c:crosses val="autoZero"/>
        <c:auto val="1"/>
        <c:lblAlgn val="ctr"/>
        <c:lblOffset val="100"/>
        <c:noMultiLvlLbl val="0"/>
      </c:catAx>
      <c:valAx>
        <c:axId val="1563756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66629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1.1848097112860865E-2"/>
          <c:y val="5.3916875111540509E-2"/>
          <c:w val="0.28534640787039034"/>
          <c:h val="0.222649577491919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690160-D328-4B69-A035-90D3C82FA0A6}" type="doc">
      <dgm:prSet loTypeId="urn:microsoft.com/office/officeart/2005/8/layout/pList2#2" loCatId="list" qsTypeId="urn:microsoft.com/office/officeart/2005/8/quickstyle/3d2" qsCatId="3D" csTypeId="urn:microsoft.com/office/officeart/2005/8/colors/colorful1" csCatId="colorful" phldr="1"/>
      <dgm:spPr/>
    </dgm:pt>
    <dgm:pt modelId="{476E4177-EF8D-419E-AB8A-93E66CC82482}">
      <dgm:prSet phldrT="[Text]" custT="1"/>
      <dgm:spPr/>
      <dgm:t>
        <a:bodyPr lIns="73152" tIns="274320" rIns="73152"/>
        <a:lstStyle/>
        <a:p>
          <a:pPr algn="l"/>
          <a:r>
            <a:rPr lang="en-US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PRESENTATION DU SECTEUR DES TRANSPORTS PAR AUTOBUS </a:t>
          </a:r>
          <a:endParaRPr lang="en-US" sz="2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0A25A56-CEA1-40EB-822C-18475EA4B47A}" type="parTrans" cxnId="{9A40B199-C1E6-4AA6-9486-07915ED7CAE7}">
      <dgm:prSet/>
      <dgm:spPr/>
      <dgm:t>
        <a:bodyPr/>
        <a:lstStyle/>
        <a:p>
          <a:endParaRPr lang="en-US"/>
        </a:p>
      </dgm:t>
    </dgm:pt>
    <dgm:pt modelId="{A91F7A1B-DD1E-4B26-839C-2A5EF0A403AD}" type="sibTrans" cxnId="{9A40B199-C1E6-4AA6-9486-07915ED7CAE7}">
      <dgm:prSet/>
      <dgm:spPr/>
      <dgm:t>
        <a:bodyPr/>
        <a:lstStyle/>
        <a:p>
          <a:endParaRPr lang="en-US"/>
        </a:p>
      </dgm:t>
    </dgm:pt>
    <dgm:pt modelId="{5DD0A7D4-5781-4819-AF33-C5CE25A2D297}">
      <dgm:prSet phldrT="[Text]" custT="1"/>
      <dgm:spPr/>
      <dgm:t>
        <a:bodyPr lIns="73152" tIns="274320" rIns="73152"/>
        <a:lstStyle/>
        <a:p>
          <a:pPr algn="l"/>
          <a:r>
            <a:rPr lang="fr-FR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PRESENTATION DES EXIGENCES DE LA NORME NC 215 : 2004-09 </a:t>
          </a:r>
          <a:endParaRPr lang="en-US" sz="2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B7C26E-C389-4346-849B-05526EF2C457}" type="parTrans" cxnId="{7417CC53-98FE-43F4-BF56-8508FB7DA803}">
      <dgm:prSet/>
      <dgm:spPr/>
      <dgm:t>
        <a:bodyPr/>
        <a:lstStyle/>
        <a:p>
          <a:endParaRPr lang="en-US"/>
        </a:p>
      </dgm:t>
    </dgm:pt>
    <dgm:pt modelId="{FD53903F-8A86-4D24-917A-36748269F973}" type="sibTrans" cxnId="{7417CC53-98FE-43F4-BF56-8508FB7DA803}">
      <dgm:prSet/>
      <dgm:spPr/>
      <dgm:t>
        <a:bodyPr/>
        <a:lstStyle/>
        <a:p>
          <a:endParaRPr lang="en-US"/>
        </a:p>
      </dgm:t>
    </dgm:pt>
    <dgm:pt modelId="{77AF15ED-F058-4A0B-B979-9880C6062DF0}">
      <dgm:prSet phldrT="[Text]" custT="1"/>
      <dgm:spPr/>
      <dgm:t>
        <a:bodyPr lIns="73152" tIns="274320" rIns="73152"/>
        <a:lstStyle/>
        <a:p>
          <a:pPr algn="l"/>
          <a:r>
            <a:rPr lang="en-US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APPORT DE LA NORME NC </a:t>
          </a:r>
          <a:r>
            <a:rPr lang="fr-FR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215 : 2004-09  DANS LE SECTEUR DES TRANSPORTS ROUTIERS </a:t>
          </a:r>
          <a:endParaRPr lang="en-US" sz="2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F2CDB2-0880-4047-8447-A17EAE7580E4}" type="parTrans" cxnId="{CD3B69F4-72CF-49E2-8926-8FD63E771977}">
      <dgm:prSet/>
      <dgm:spPr/>
      <dgm:t>
        <a:bodyPr/>
        <a:lstStyle/>
        <a:p>
          <a:endParaRPr lang="en-US"/>
        </a:p>
      </dgm:t>
    </dgm:pt>
    <dgm:pt modelId="{E3B236AA-E864-46E4-BC91-F2D73633FEA4}" type="sibTrans" cxnId="{CD3B69F4-72CF-49E2-8926-8FD63E771977}">
      <dgm:prSet/>
      <dgm:spPr/>
      <dgm:t>
        <a:bodyPr/>
        <a:lstStyle/>
        <a:p>
          <a:endParaRPr lang="en-US"/>
        </a:p>
      </dgm:t>
    </dgm:pt>
    <dgm:pt modelId="{9E4DC8AD-1AC7-4E53-B32C-25202AFDB195}" type="pres">
      <dgm:prSet presAssocID="{AA690160-D328-4B69-A035-90D3C82FA0A6}" presName="Name0" presStyleCnt="0">
        <dgm:presLayoutVars>
          <dgm:dir/>
          <dgm:resizeHandles val="exact"/>
        </dgm:presLayoutVars>
      </dgm:prSet>
      <dgm:spPr/>
    </dgm:pt>
    <dgm:pt modelId="{ACBF4AF3-FAB8-444C-81AB-52C89640E279}" type="pres">
      <dgm:prSet presAssocID="{AA690160-D328-4B69-A035-90D3C82FA0A6}" presName="bkgdShp" presStyleLbl="alignAccFollowNode1" presStyleIdx="0" presStyleCnt="1"/>
      <dgm:spPr/>
    </dgm:pt>
    <dgm:pt modelId="{78248EF9-FFBB-4EB0-94C4-16A1D0A1A170}" type="pres">
      <dgm:prSet presAssocID="{AA690160-D328-4B69-A035-90D3C82FA0A6}" presName="linComp" presStyleCnt="0"/>
      <dgm:spPr/>
    </dgm:pt>
    <dgm:pt modelId="{CC8831C0-DF59-484B-83B2-A708366B3EB6}" type="pres">
      <dgm:prSet presAssocID="{476E4177-EF8D-419E-AB8A-93E66CC82482}" presName="compNode" presStyleCnt="0"/>
      <dgm:spPr/>
    </dgm:pt>
    <dgm:pt modelId="{2572025E-E8B8-4F94-94D0-DC22D7F762FB}" type="pres">
      <dgm:prSet presAssocID="{476E4177-EF8D-419E-AB8A-93E66CC82482}" presName="node" presStyleLbl="node1" presStyleIdx="0" presStyleCnt="3" custScaleX="1210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2B4276-DB06-4C66-80FF-919CDE10A5FE}" type="pres">
      <dgm:prSet presAssocID="{476E4177-EF8D-419E-AB8A-93E66CC82482}" presName="invisiNode" presStyleLbl="node1" presStyleIdx="0" presStyleCnt="3"/>
      <dgm:spPr/>
    </dgm:pt>
    <dgm:pt modelId="{C43EB61A-2E04-409F-8F87-79F190ED3CE0}" type="pres">
      <dgm:prSet presAssocID="{476E4177-EF8D-419E-AB8A-93E66CC82482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3DB5F289-A8C3-40D5-8393-8636D9BFFD29}" type="pres">
      <dgm:prSet presAssocID="{A91F7A1B-DD1E-4B26-839C-2A5EF0A403AD}" presName="sibTrans" presStyleLbl="sibTrans2D1" presStyleIdx="0" presStyleCnt="0"/>
      <dgm:spPr/>
      <dgm:t>
        <a:bodyPr/>
        <a:lstStyle/>
        <a:p>
          <a:endParaRPr lang="en-US"/>
        </a:p>
      </dgm:t>
    </dgm:pt>
    <dgm:pt modelId="{0C509E44-86D3-42D8-94FF-9B9788BAB857}" type="pres">
      <dgm:prSet presAssocID="{5DD0A7D4-5781-4819-AF33-C5CE25A2D297}" presName="compNode" presStyleCnt="0"/>
      <dgm:spPr/>
    </dgm:pt>
    <dgm:pt modelId="{E4B0666F-2CF1-4C21-A251-46E6EBFF7C1D}" type="pres">
      <dgm:prSet presAssocID="{5DD0A7D4-5781-4819-AF33-C5CE25A2D297}" presName="node" presStyleLbl="node1" presStyleIdx="1" presStyleCnt="3" custScaleX="1258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FA0B92-8C45-4EAA-A200-A78384D846A7}" type="pres">
      <dgm:prSet presAssocID="{5DD0A7D4-5781-4819-AF33-C5CE25A2D297}" presName="invisiNode" presStyleLbl="node1" presStyleIdx="1" presStyleCnt="3"/>
      <dgm:spPr/>
    </dgm:pt>
    <dgm:pt modelId="{BF646D7A-C7D0-4489-A68F-61F32B7DB0C6}" type="pres">
      <dgm:prSet presAssocID="{5DD0A7D4-5781-4819-AF33-C5CE25A2D297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CAAEED2F-AC44-4514-84C2-160FDC42F579}" type="pres">
      <dgm:prSet presAssocID="{FD53903F-8A86-4D24-917A-36748269F973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617A269-0CD9-4948-9932-FA1AD12DE27E}" type="pres">
      <dgm:prSet presAssocID="{77AF15ED-F058-4A0B-B979-9880C6062DF0}" presName="compNode" presStyleCnt="0"/>
      <dgm:spPr/>
    </dgm:pt>
    <dgm:pt modelId="{5284ED54-4761-44DA-8086-D5FD397A1C95}" type="pres">
      <dgm:prSet presAssocID="{77AF15ED-F058-4A0B-B979-9880C6062DF0}" presName="node" presStyleLbl="node1" presStyleIdx="2" presStyleCnt="3" custScaleX="1246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66B65F-B8AB-44AD-8F33-AF566667E781}" type="pres">
      <dgm:prSet presAssocID="{77AF15ED-F058-4A0B-B979-9880C6062DF0}" presName="invisiNode" presStyleLbl="node1" presStyleIdx="2" presStyleCnt="3"/>
      <dgm:spPr/>
    </dgm:pt>
    <dgm:pt modelId="{41BC1ABA-1F87-4B1E-94EC-41724CD12655}" type="pres">
      <dgm:prSet presAssocID="{77AF15ED-F058-4A0B-B979-9880C6062DF0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7417CC53-98FE-43F4-BF56-8508FB7DA803}" srcId="{AA690160-D328-4B69-A035-90D3C82FA0A6}" destId="{5DD0A7D4-5781-4819-AF33-C5CE25A2D297}" srcOrd="1" destOrd="0" parTransId="{05B7C26E-C389-4346-849B-05526EF2C457}" sibTransId="{FD53903F-8A86-4D24-917A-36748269F973}"/>
    <dgm:cxn modelId="{C1F05F82-9321-4C69-AF7A-EF6F9C998654}" type="presOf" srcId="{476E4177-EF8D-419E-AB8A-93E66CC82482}" destId="{2572025E-E8B8-4F94-94D0-DC22D7F762FB}" srcOrd="0" destOrd="0" presId="urn:microsoft.com/office/officeart/2005/8/layout/pList2#2"/>
    <dgm:cxn modelId="{CD3B69F4-72CF-49E2-8926-8FD63E771977}" srcId="{AA690160-D328-4B69-A035-90D3C82FA0A6}" destId="{77AF15ED-F058-4A0B-B979-9880C6062DF0}" srcOrd="2" destOrd="0" parTransId="{0DF2CDB2-0880-4047-8447-A17EAE7580E4}" sibTransId="{E3B236AA-E864-46E4-BC91-F2D73633FEA4}"/>
    <dgm:cxn modelId="{E3C39206-AE0F-4930-9B57-17FDD89D5181}" type="presOf" srcId="{AA690160-D328-4B69-A035-90D3C82FA0A6}" destId="{9E4DC8AD-1AC7-4E53-B32C-25202AFDB195}" srcOrd="0" destOrd="0" presId="urn:microsoft.com/office/officeart/2005/8/layout/pList2#2"/>
    <dgm:cxn modelId="{1155D921-5ABA-4597-B67B-C09D086A6820}" type="presOf" srcId="{FD53903F-8A86-4D24-917A-36748269F973}" destId="{CAAEED2F-AC44-4514-84C2-160FDC42F579}" srcOrd="0" destOrd="0" presId="urn:microsoft.com/office/officeart/2005/8/layout/pList2#2"/>
    <dgm:cxn modelId="{1158021C-9ACB-4B6F-9F50-FD1147868178}" type="presOf" srcId="{A91F7A1B-DD1E-4B26-839C-2A5EF0A403AD}" destId="{3DB5F289-A8C3-40D5-8393-8636D9BFFD29}" srcOrd="0" destOrd="0" presId="urn:microsoft.com/office/officeart/2005/8/layout/pList2#2"/>
    <dgm:cxn modelId="{9A40B199-C1E6-4AA6-9486-07915ED7CAE7}" srcId="{AA690160-D328-4B69-A035-90D3C82FA0A6}" destId="{476E4177-EF8D-419E-AB8A-93E66CC82482}" srcOrd="0" destOrd="0" parTransId="{50A25A56-CEA1-40EB-822C-18475EA4B47A}" sibTransId="{A91F7A1B-DD1E-4B26-839C-2A5EF0A403AD}"/>
    <dgm:cxn modelId="{B50DAE66-F9AA-41E4-A29A-D00AD13A6812}" type="presOf" srcId="{5DD0A7D4-5781-4819-AF33-C5CE25A2D297}" destId="{E4B0666F-2CF1-4C21-A251-46E6EBFF7C1D}" srcOrd="0" destOrd="0" presId="urn:microsoft.com/office/officeart/2005/8/layout/pList2#2"/>
    <dgm:cxn modelId="{27BAFA14-CBF2-4755-879E-3D37F236BD9F}" type="presOf" srcId="{77AF15ED-F058-4A0B-B979-9880C6062DF0}" destId="{5284ED54-4761-44DA-8086-D5FD397A1C95}" srcOrd="0" destOrd="0" presId="urn:microsoft.com/office/officeart/2005/8/layout/pList2#2"/>
    <dgm:cxn modelId="{0876D042-339E-4533-9EB4-3C28E2BA27E3}" type="presParOf" srcId="{9E4DC8AD-1AC7-4E53-B32C-25202AFDB195}" destId="{ACBF4AF3-FAB8-444C-81AB-52C89640E279}" srcOrd="0" destOrd="0" presId="urn:microsoft.com/office/officeart/2005/8/layout/pList2#2"/>
    <dgm:cxn modelId="{3A385317-F47D-4763-924B-A7F4F210C47E}" type="presParOf" srcId="{9E4DC8AD-1AC7-4E53-B32C-25202AFDB195}" destId="{78248EF9-FFBB-4EB0-94C4-16A1D0A1A170}" srcOrd="1" destOrd="0" presId="urn:microsoft.com/office/officeart/2005/8/layout/pList2#2"/>
    <dgm:cxn modelId="{935036B0-4ECE-454D-8ED5-76B65FEC45A7}" type="presParOf" srcId="{78248EF9-FFBB-4EB0-94C4-16A1D0A1A170}" destId="{CC8831C0-DF59-484B-83B2-A708366B3EB6}" srcOrd="0" destOrd="0" presId="urn:microsoft.com/office/officeart/2005/8/layout/pList2#2"/>
    <dgm:cxn modelId="{A158C7F9-EFB8-4976-B282-2218C666C6DB}" type="presParOf" srcId="{CC8831C0-DF59-484B-83B2-A708366B3EB6}" destId="{2572025E-E8B8-4F94-94D0-DC22D7F762FB}" srcOrd="0" destOrd="0" presId="urn:microsoft.com/office/officeart/2005/8/layout/pList2#2"/>
    <dgm:cxn modelId="{17963D40-0059-4C99-A7A7-0A2C462CEB91}" type="presParOf" srcId="{CC8831C0-DF59-484B-83B2-A708366B3EB6}" destId="{2E2B4276-DB06-4C66-80FF-919CDE10A5FE}" srcOrd="1" destOrd="0" presId="urn:microsoft.com/office/officeart/2005/8/layout/pList2#2"/>
    <dgm:cxn modelId="{AFF834E5-46A5-4D3F-846C-F3DB83FFC45F}" type="presParOf" srcId="{CC8831C0-DF59-484B-83B2-A708366B3EB6}" destId="{C43EB61A-2E04-409F-8F87-79F190ED3CE0}" srcOrd="2" destOrd="0" presId="urn:microsoft.com/office/officeart/2005/8/layout/pList2#2"/>
    <dgm:cxn modelId="{E22835FC-1596-49EE-86DF-1B77AAD8C0FE}" type="presParOf" srcId="{78248EF9-FFBB-4EB0-94C4-16A1D0A1A170}" destId="{3DB5F289-A8C3-40D5-8393-8636D9BFFD29}" srcOrd="1" destOrd="0" presId="urn:microsoft.com/office/officeart/2005/8/layout/pList2#2"/>
    <dgm:cxn modelId="{7A984650-395A-40DF-AA74-94D629B94CE8}" type="presParOf" srcId="{78248EF9-FFBB-4EB0-94C4-16A1D0A1A170}" destId="{0C509E44-86D3-42D8-94FF-9B9788BAB857}" srcOrd="2" destOrd="0" presId="urn:microsoft.com/office/officeart/2005/8/layout/pList2#2"/>
    <dgm:cxn modelId="{14A1BBCA-F56D-4207-B90D-1C3B678AA16A}" type="presParOf" srcId="{0C509E44-86D3-42D8-94FF-9B9788BAB857}" destId="{E4B0666F-2CF1-4C21-A251-46E6EBFF7C1D}" srcOrd="0" destOrd="0" presId="urn:microsoft.com/office/officeart/2005/8/layout/pList2#2"/>
    <dgm:cxn modelId="{5CFC60A2-40DC-406D-B6A1-24A18F0B0E8B}" type="presParOf" srcId="{0C509E44-86D3-42D8-94FF-9B9788BAB857}" destId="{BBFA0B92-8C45-4EAA-A200-A78384D846A7}" srcOrd="1" destOrd="0" presId="urn:microsoft.com/office/officeart/2005/8/layout/pList2#2"/>
    <dgm:cxn modelId="{900BE682-93EC-443A-B255-9F777942E6DC}" type="presParOf" srcId="{0C509E44-86D3-42D8-94FF-9B9788BAB857}" destId="{BF646D7A-C7D0-4489-A68F-61F32B7DB0C6}" srcOrd="2" destOrd="0" presId="urn:microsoft.com/office/officeart/2005/8/layout/pList2#2"/>
    <dgm:cxn modelId="{4EFAE07E-42E5-48FB-8E1A-3EB50C7CF7F8}" type="presParOf" srcId="{78248EF9-FFBB-4EB0-94C4-16A1D0A1A170}" destId="{CAAEED2F-AC44-4514-84C2-160FDC42F579}" srcOrd="3" destOrd="0" presId="urn:microsoft.com/office/officeart/2005/8/layout/pList2#2"/>
    <dgm:cxn modelId="{E8ECF369-9F98-4A09-8EA9-EC64DD4242EA}" type="presParOf" srcId="{78248EF9-FFBB-4EB0-94C4-16A1D0A1A170}" destId="{3617A269-0CD9-4948-9932-FA1AD12DE27E}" srcOrd="4" destOrd="0" presId="urn:microsoft.com/office/officeart/2005/8/layout/pList2#2"/>
    <dgm:cxn modelId="{8166EBD1-9DC7-42A6-9C51-BB7FDFC15401}" type="presParOf" srcId="{3617A269-0CD9-4948-9932-FA1AD12DE27E}" destId="{5284ED54-4761-44DA-8086-D5FD397A1C95}" srcOrd="0" destOrd="0" presId="urn:microsoft.com/office/officeart/2005/8/layout/pList2#2"/>
    <dgm:cxn modelId="{C7BBA2F9-E4D7-4030-B9CC-6BA80CA92252}" type="presParOf" srcId="{3617A269-0CD9-4948-9932-FA1AD12DE27E}" destId="{9666B65F-B8AB-44AD-8F33-AF566667E781}" srcOrd="1" destOrd="0" presId="urn:microsoft.com/office/officeart/2005/8/layout/pList2#2"/>
    <dgm:cxn modelId="{A310C0AC-2C45-4C33-B2D7-75F211BF4D7D}" type="presParOf" srcId="{3617A269-0CD9-4948-9932-FA1AD12DE27E}" destId="{41BC1ABA-1F87-4B1E-94EC-41724CD12655}" srcOrd="2" destOrd="0" presId="urn:microsoft.com/office/officeart/2005/8/layout/pList2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5CA3FB5-EC2E-4983-8D64-5D4723B0D339}" type="doc">
      <dgm:prSet loTypeId="urn:microsoft.com/office/officeart/2005/8/layout/chevron2" loCatId="list" qsTypeId="urn:microsoft.com/office/officeart/2005/8/quickstyle/3d2" qsCatId="3D" csTypeId="urn:microsoft.com/office/officeart/2005/8/colors/colorful1#11" csCatId="colorful" phldr="1"/>
      <dgm:spPr/>
      <dgm:t>
        <a:bodyPr/>
        <a:lstStyle/>
        <a:p>
          <a:endParaRPr lang="en-US"/>
        </a:p>
      </dgm:t>
    </dgm:pt>
    <dgm:pt modelId="{AB0B83C5-FB89-4DEC-9039-9960545FAAFC}">
      <dgm:prSet phldrT="[Text]" custT="1"/>
      <dgm:spPr/>
      <dgm:t>
        <a:bodyPr lIns="0" tIns="548640" rIns="0" bIns="0" anchor="b" anchorCtr="0"/>
        <a:lstStyle/>
        <a:p>
          <a:r>
            <a:rPr lang="en-US" sz="2800" dirty="0" smtClean="0">
              <a:latin typeface="Franklin Gothic Medium Cond" pitchFamily="34" charset="0"/>
            </a:rPr>
            <a:t>One</a:t>
          </a:r>
          <a:endParaRPr lang="en-US" sz="2800" dirty="0">
            <a:latin typeface="Franklin Gothic Medium Cond" pitchFamily="34" charset="0"/>
          </a:endParaRPr>
        </a:p>
      </dgm:t>
    </dgm:pt>
    <dgm:pt modelId="{B58D2977-61F0-4289-9161-9B0B2599E20F}" type="parTrans" cxnId="{138FA0F0-3A8A-489D-8888-3468BC9B23C0}">
      <dgm:prSet/>
      <dgm:spPr/>
      <dgm:t>
        <a:bodyPr/>
        <a:lstStyle/>
        <a:p>
          <a:endParaRPr lang="en-US"/>
        </a:p>
      </dgm:t>
    </dgm:pt>
    <dgm:pt modelId="{0481E9B4-5897-4277-A3CD-9E8AC8BA9C21}" type="sibTrans" cxnId="{138FA0F0-3A8A-489D-8888-3468BC9B23C0}">
      <dgm:prSet/>
      <dgm:spPr/>
      <dgm:t>
        <a:bodyPr/>
        <a:lstStyle/>
        <a:p>
          <a:endParaRPr lang="en-US"/>
        </a:p>
      </dgm:t>
    </dgm:pt>
    <dgm:pt modelId="{C7AEF8A6-7FC5-4512-8214-026FBFB2096C}">
      <dgm:prSet phldrT="[Text]" custT="1"/>
      <dgm:spPr/>
      <dgm:t>
        <a:bodyPr/>
        <a:lstStyle/>
        <a:p>
          <a:r>
            <a:rPr lang="en-US" sz="2100" dirty="0" smtClean="0">
              <a:latin typeface="Franklin Gothic Book" pitchFamily="34" charset="0"/>
            </a:rPr>
            <a:t>LES PRATIQUES DU MANAGEMENT DES ENTREPRISES DU SECTEURS</a:t>
          </a:r>
          <a:endParaRPr lang="en-US" sz="2100" dirty="0">
            <a:latin typeface="Franklin Gothic Book" pitchFamily="34" charset="0"/>
          </a:endParaRPr>
        </a:p>
      </dgm:t>
    </dgm:pt>
    <dgm:pt modelId="{35C80211-5C7B-4081-9B36-C805ED697AF2}" type="parTrans" cxnId="{A592710F-4E29-4D69-93A8-BEF7B5AD3521}">
      <dgm:prSet/>
      <dgm:spPr/>
      <dgm:t>
        <a:bodyPr/>
        <a:lstStyle/>
        <a:p>
          <a:endParaRPr lang="en-US"/>
        </a:p>
      </dgm:t>
    </dgm:pt>
    <dgm:pt modelId="{CF221CC4-5429-4D72-A579-08BD6747E6FA}" type="sibTrans" cxnId="{A592710F-4E29-4D69-93A8-BEF7B5AD3521}">
      <dgm:prSet/>
      <dgm:spPr/>
      <dgm:t>
        <a:bodyPr/>
        <a:lstStyle/>
        <a:p>
          <a:endParaRPr lang="en-US"/>
        </a:p>
      </dgm:t>
    </dgm:pt>
    <dgm:pt modelId="{A9218C68-2F7B-4994-92DA-0304A9956852}">
      <dgm:prSet phldrT="[Text]" custT="1"/>
      <dgm:spPr/>
      <dgm:t>
        <a:bodyPr lIns="0" tIns="548640" rIns="0" bIns="0" anchor="b" anchorCtr="0"/>
        <a:lstStyle/>
        <a:p>
          <a:r>
            <a:rPr lang="en-US" sz="2800" smtClean="0">
              <a:latin typeface="Franklin Gothic Medium Cond" pitchFamily="34" charset="0"/>
            </a:rPr>
            <a:t>Two</a:t>
          </a:r>
          <a:endParaRPr lang="en-US" sz="2800" dirty="0">
            <a:latin typeface="Franklin Gothic Medium Cond" pitchFamily="34" charset="0"/>
          </a:endParaRPr>
        </a:p>
      </dgm:t>
    </dgm:pt>
    <dgm:pt modelId="{834AB8F0-4A9A-4DB6-9A4D-69A35E4E9247}" type="parTrans" cxnId="{1AF362C0-86BD-4AAC-9AF9-B398702EE003}">
      <dgm:prSet/>
      <dgm:spPr/>
      <dgm:t>
        <a:bodyPr/>
        <a:lstStyle/>
        <a:p>
          <a:endParaRPr lang="en-US"/>
        </a:p>
      </dgm:t>
    </dgm:pt>
    <dgm:pt modelId="{F23F837F-FD21-4B4E-A5F8-3AD2C99B7E67}" type="sibTrans" cxnId="{1AF362C0-86BD-4AAC-9AF9-B398702EE003}">
      <dgm:prSet/>
      <dgm:spPr/>
      <dgm:t>
        <a:bodyPr/>
        <a:lstStyle/>
        <a:p>
          <a:endParaRPr lang="en-US"/>
        </a:p>
      </dgm:t>
    </dgm:pt>
    <dgm:pt modelId="{3DE8CA39-333E-4904-8E28-A954B17A6F6B}">
      <dgm:prSet phldrT="[Text]" custT="1"/>
      <dgm:spPr/>
      <dgm:t>
        <a:bodyPr/>
        <a:lstStyle/>
        <a:p>
          <a:r>
            <a:rPr lang="en-US" sz="2100" smtClean="0">
              <a:latin typeface="Franklin Gothic Book" pitchFamily="34" charset="0"/>
            </a:rPr>
            <a:t>LES CONDUTEURS ET PERSONNELS</a:t>
          </a:r>
          <a:endParaRPr lang="en-US" sz="2100" dirty="0">
            <a:latin typeface="Franklin Gothic Book" pitchFamily="34" charset="0"/>
          </a:endParaRPr>
        </a:p>
      </dgm:t>
    </dgm:pt>
    <dgm:pt modelId="{38578C08-C05C-49F1-AE10-943C27F77570}" type="parTrans" cxnId="{C8FFD080-7186-4168-BCEE-F9CDA4818DF8}">
      <dgm:prSet/>
      <dgm:spPr/>
      <dgm:t>
        <a:bodyPr/>
        <a:lstStyle/>
        <a:p>
          <a:endParaRPr lang="en-US"/>
        </a:p>
      </dgm:t>
    </dgm:pt>
    <dgm:pt modelId="{102DA166-0408-435C-A1D0-3FF03B3446B8}" type="sibTrans" cxnId="{C8FFD080-7186-4168-BCEE-F9CDA4818DF8}">
      <dgm:prSet/>
      <dgm:spPr/>
      <dgm:t>
        <a:bodyPr/>
        <a:lstStyle/>
        <a:p>
          <a:endParaRPr lang="en-US"/>
        </a:p>
      </dgm:t>
    </dgm:pt>
    <dgm:pt modelId="{0E8D7766-A7C2-4B6D-B261-E66309F92C15}">
      <dgm:prSet phldrT="[Text]" custT="1"/>
      <dgm:spPr/>
      <dgm:t>
        <a:bodyPr lIns="0" tIns="548640" rIns="0" bIns="0" anchor="b" anchorCtr="0"/>
        <a:lstStyle/>
        <a:p>
          <a:r>
            <a:rPr lang="en-US" sz="2800" smtClean="0">
              <a:latin typeface="Franklin Gothic Medium Cond" pitchFamily="34" charset="0"/>
            </a:rPr>
            <a:t>Three</a:t>
          </a:r>
          <a:endParaRPr lang="en-US" sz="2800" dirty="0">
            <a:latin typeface="Franklin Gothic Medium Cond" pitchFamily="34" charset="0"/>
          </a:endParaRPr>
        </a:p>
      </dgm:t>
    </dgm:pt>
    <dgm:pt modelId="{78B99D9E-1A0A-4505-A65C-DE12A163E06B}" type="parTrans" cxnId="{3AE64DEB-9B84-4914-93F7-A0BB85E908E9}">
      <dgm:prSet/>
      <dgm:spPr/>
      <dgm:t>
        <a:bodyPr/>
        <a:lstStyle/>
        <a:p>
          <a:endParaRPr lang="en-US"/>
        </a:p>
      </dgm:t>
    </dgm:pt>
    <dgm:pt modelId="{B86DBCFF-14DA-45C9-A879-B6305D7AF8F7}" type="sibTrans" cxnId="{3AE64DEB-9B84-4914-93F7-A0BB85E908E9}">
      <dgm:prSet/>
      <dgm:spPr/>
      <dgm:t>
        <a:bodyPr/>
        <a:lstStyle/>
        <a:p>
          <a:endParaRPr lang="en-US"/>
        </a:p>
      </dgm:t>
    </dgm:pt>
    <dgm:pt modelId="{0C991EA5-D1FC-49A2-8FA4-5DDEC9ABE42B}">
      <dgm:prSet phldrT="[Text]" custT="1"/>
      <dgm:spPr/>
      <dgm:t>
        <a:bodyPr/>
        <a:lstStyle/>
        <a:p>
          <a:r>
            <a:rPr lang="en-US" sz="2100" dirty="0" smtClean="0">
              <a:latin typeface="Franklin Gothic Book" pitchFamily="34" charset="0"/>
            </a:rPr>
            <a:t>LES POUVOIRS PUBLIQUES</a:t>
          </a:r>
          <a:endParaRPr lang="en-US" sz="2100" dirty="0">
            <a:latin typeface="Franklin Gothic Book" pitchFamily="34" charset="0"/>
          </a:endParaRPr>
        </a:p>
      </dgm:t>
    </dgm:pt>
    <dgm:pt modelId="{08D6330A-A696-4E28-8C96-F259A953EA45}" type="parTrans" cxnId="{50850331-AC2F-47DB-8BA8-35C9C2F8D0BC}">
      <dgm:prSet/>
      <dgm:spPr/>
      <dgm:t>
        <a:bodyPr/>
        <a:lstStyle/>
        <a:p>
          <a:endParaRPr lang="en-US"/>
        </a:p>
      </dgm:t>
    </dgm:pt>
    <dgm:pt modelId="{CAAAA1E3-4D19-4EF1-8B47-52348541F1FE}" type="sibTrans" cxnId="{50850331-AC2F-47DB-8BA8-35C9C2F8D0BC}">
      <dgm:prSet/>
      <dgm:spPr/>
      <dgm:t>
        <a:bodyPr/>
        <a:lstStyle/>
        <a:p>
          <a:endParaRPr lang="en-US"/>
        </a:p>
      </dgm:t>
    </dgm:pt>
    <dgm:pt modelId="{8BC5B113-A5FA-4C53-89D3-FD6D495EDF97}">
      <dgm:prSet phldrT="[Text]" custT="1"/>
      <dgm:spPr/>
      <dgm:t>
        <a:bodyPr lIns="0" tIns="548640" rIns="0" bIns="0" anchor="b" anchorCtr="0"/>
        <a:lstStyle/>
        <a:p>
          <a:r>
            <a:rPr lang="en-US" sz="2800" smtClean="0">
              <a:latin typeface="Franklin Gothic Medium Cond" pitchFamily="34" charset="0"/>
            </a:rPr>
            <a:t>Four</a:t>
          </a:r>
          <a:endParaRPr lang="en-US" sz="2800" dirty="0">
            <a:latin typeface="Franklin Gothic Medium Cond" pitchFamily="34" charset="0"/>
          </a:endParaRPr>
        </a:p>
      </dgm:t>
    </dgm:pt>
    <dgm:pt modelId="{B48A5EEB-5E07-4BE0-8F6B-CB82495F971F}" type="sibTrans" cxnId="{ADFF4E7B-256E-4A2C-9D59-A1AA5E5DD543}">
      <dgm:prSet/>
      <dgm:spPr/>
      <dgm:t>
        <a:bodyPr/>
        <a:lstStyle/>
        <a:p>
          <a:endParaRPr lang="en-US"/>
        </a:p>
      </dgm:t>
    </dgm:pt>
    <dgm:pt modelId="{185C4401-63EE-4E93-8C00-3F3B50F3998F}" type="parTrans" cxnId="{ADFF4E7B-256E-4A2C-9D59-A1AA5E5DD543}">
      <dgm:prSet/>
      <dgm:spPr/>
      <dgm:t>
        <a:bodyPr/>
        <a:lstStyle/>
        <a:p>
          <a:endParaRPr lang="en-US"/>
        </a:p>
      </dgm:t>
    </dgm:pt>
    <dgm:pt modelId="{8194BC40-AF45-4E52-9F96-65ABCF96DF0C}">
      <dgm:prSet phldrT="[Text]" custT="1"/>
      <dgm:spPr/>
      <dgm:t>
        <a:bodyPr/>
        <a:lstStyle/>
        <a:p>
          <a:r>
            <a:rPr lang="en-US" sz="2100" dirty="0" smtClean="0">
              <a:latin typeface="Franklin Gothic Book" pitchFamily="34" charset="0"/>
            </a:rPr>
            <a:t>LES PASSAGERS </a:t>
          </a:r>
          <a:endParaRPr lang="en-US" sz="2100" b="0" dirty="0">
            <a:latin typeface="Franklin Gothic Book" pitchFamily="34" charset="0"/>
          </a:endParaRPr>
        </a:p>
      </dgm:t>
    </dgm:pt>
    <dgm:pt modelId="{C4440606-2731-47D7-A483-47C3760D0A9F}" type="sibTrans" cxnId="{16A5F238-D9B3-471C-8C56-13C203FD49DD}">
      <dgm:prSet/>
      <dgm:spPr/>
      <dgm:t>
        <a:bodyPr/>
        <a:lstStyle/>
        <a:p>
          <a:endParaRPr lang="en-US"/>
        </a:p>
      </dgm:t>
    </dgm:pt>
    <dgm:pt modelId="{2767DFEE-F471-4340-8B6E-F9213DB86CB7}" type="parTrans" cxnId="{16A5F238-D9B3-471C-8C56-13C203FD49DD}">
      <dgm:prSet/>
      <dgm:spPr/>
      <dgm:t>
        <a:bodyPr/>
        <a:lstStyle/>
        <a:p>
          <a:endParaRPr lang="en-US"/>
        </a:p>
      </dgm:t>
    </dgm:pt>
    <dgm:pt modelId="{0271E812-BC3A-4C06-891B-BEB4C47D2CA3}">
      <dgm:prSet phldrT="[Text]" custT="1"/>
      <dgm:spPr/>
      <dgm:t>
        <a:bodyPr/>
        <a:lstStyle/>
        <a:p>
          <a:r>
            <a:rPr lang="en-US" sz="2100" b="1" dirty="0" smtClean="0">
              <a:latin typeface="Franklin Gothic Book" pitchFamily="34" charset="0"/>
            </a:rPr>
            <a:t>Five</a:t>
          </a:r>
          <a:endParaRPr lang="en-US" sz="2100" b="1" dirty="0">
            <a:latin typeface="Franklin Gothic Book" pitchFamily="34" charset="0"/>
          </a:endParaRPr>
        </a:p>
      </dgm:t>
    </dgm:pt>
    <dgm:pt modelId="{3C63A5BA-1386-4C58-8C10-E3DF55756503}" type="parTrans" cxnId="{B8FD86D9-1F8D-4FC5-94CF-5466BB39804C}">
      <dgm:prSet/>
      <dgm:spPr/>
      <dgm:t>
        <a:bodyPr/>
        <a:lstStyle/>
        <a:p>
          <a:endParaRPr lang="fr-FR"/>
        </a:p>
      </dgm:t>
    </dgm:pt>
    <dgm:pt modelId="{74BE6F9B-4C13-4B7F-B8D1-5D8A79605573}" type="sibTrans" cxnId="{B8FD86D9-1F8D-4FC5-94CF-5466BB39804C}">
      <dgm:prSet/>
      <dgm:spPr/>
      <dgm:t>
        <a:bodyPr/>
        <a:lstStyle/>
        <a:p>
          <a:endParaRPr lang="fr-FR"/>
        </a:p>
      </dgm:t>
    </dgm:pt>
    <dgm:pt modelId="{549E75DD-452F-41BF-9CD9-AA1C6F631866}">
      <dgm:prSet custT="1"/>
      <dgm:spPr/>
      <dgm:t>
        <a:bodyPr/>
        <a:lstStyle/>
        <a:p>
          <a:r>
            <a:rPr lang="fr-FR" sz="2100" dirty="0" smtClean="0">
              <a:latin typeface="Franklin Gothic Book" panose="020B0503020102020204" pitchFamily="34" charset="0"/>
            </a:rPr>
            <a:t>INSATISFACTION DE LA CLIENTELE </a:t>
          </a:r>
          <a:endParaRPr lang="fr-FR" sz="2100" dirty="0">
            <a:latin typeface="Franklin Gothic Book" panose="020B0503020102020204" pitchFamily="34" charset="0"/>
          </a:endParaRPr>
        </a:p>
      </dgm:t>
    </dgm:pt>
    <dgm:pt modelId="{1F29974F-271E-41EC-B529-563B768490ED}" type="parTrans" cxnId="{6FC1FE3C-ADF2-4EF1-9011-CF3401199D2A}">
      <dgm:prSet/>
      <dgm:spPr/>
      <dgm:t>
        <a:bodyPr/>
        <a:lstStyle/>
        <a:p>
          <a:endParaRPr lang="fr-FR"/>
        </a:p>
      </dgm:t>
    </dgm:pt>
    <dgm:pt modelId="{E15D9036-827B-416E-A58D-3C9D3458F56C}" type="sibTrans" cxnId="{6FC1FE3C-ADF2-4EF1-9011-CF3401199D2A}">
      <dgm:prSet/>
      <dgm:spPr/>
      <dgm:t>
        <a:bodyPr/>
        <a:lstStyle/>
        <a:p>
          <a:endParaRPr lang="fr-FR"/>
        </a:p>
      </dgm:t>
    </dgm:pt>
    <dgm:pt modelId="{B40A86A0-0AA0-4C3E-9FF0-ABD3243CA67A}">
      <dgm:prSet custT="1"/>
      <dgm:spPr/>
      <dgm:t>
        <a:bodyPr/>
        <a:lstStyle/>
        <a:p>
          <a:r>
            <a:rPr lang="fr-FR" sz="2100" dirty="0" smtClean="0">
              <a:latin typeface="Franklin Gothic Book" panose="020B0503020102020204" pitchFamily="34" charset="0"/>
            </a:rPr>
            <a:t>QUALITE DE SERVICES</a:t>
          </a:r>
          <a:endParaRPr lang="fr-FR" sz="2100" dirty="0">
            <a:latin typeface="Franklin Gothic Book" panose="020B0503020102020204" pitchFamily="34" charset="0"/>
          </a:endParaRPr>
        </a:p>
      </dgm:t>
    </dgm:pt>
    <dgm:pt modelId="{34C4CDD5-5177-4095-8686-E2FE4F617891}" type="parTrans" cxnId="{B8949D3C-C09C-43B1-9872-4D1AB5BE7D47}">
      <dgm:prSet/>
      <dgm:spPr/>
      <dgm:t>
        <a:bodyPr/>
        <a:lstStyle/>
        <a:p>
          <a:endParaRPr lang="fr-FR"/>
        </a:p>
      </dgm:t>
    </dgm:pt>
    <dgm:pt modelId="{1916DA6E-A516-4285-8B62-E031D9447480}" type="sibTrans" cxnId="{B8949D3C-C09C-43B1-9872-4D1AB5BE7D47}">
      <dgm:prSet/>
      <dgm:spPr/>
      <dgm:t>
        <a:bodyPr/>
        <a:lstStyle/>
        <a:p>
          <a:endParaRPr lang="fr-FR"/>
        </a:p>
      </dgm:t>
    </dgm:pt>
    <dgm:pt modelId="{D878DF4C-61C4-4034-A166-9F0F0CEFD524}">
      <dgm:prSet custT="1"/>
      <dgm:spPr/>
      <dgm:t>
        <a:bodyPr/>
        <a:lstStyle/>
        <a:p>
          <a:r>
            <a:rPr lang="fr-FR" sz="2100" b="1" dirty="0" smtClean="0">
              <a:latin typeface="Franklin Gothic Book" panose="020B0503020102020204" pitchFamily="34" charset="0"/>
            </a:rPr>
            <a:t>Six</a:t>
          </a:r>
          <a:endParaRPr lang="fr-FR" sz="2100" b="1" dirty="0">
            <a:latin typeface="Franklin Gothic Book" panose="020B0503020102020204" pitchFamily="34" charset="0"/>
          </a:endParaRPr>
        </a:p>
      </dgm:t>
    </dgm:pt>
    <dgm:pt modelId="{DEB4620F-2407-4073-A475-62C6EB5779B0}" type="parTrans" cxnId="{351BFC27-B281-4D47-A89B-5B2B6E482DD5}">
      <dgm:prSet/>
      <dgm:spPr/>
      <dgm:t>
        <a:bodyPr/>
        <a:lstStyle/>
        <a:p>
          <a:endParaRPr lang="fr-FR"/>
        </a:p>
      </dgm:t>
    </dgm:pt>
    <dgm:pt modelId="{6C421AA4-2CAD-42DF-B827-C187061808C3}" type="sibTrans" cxnId="{351BFC27-B281-4D47-A89B-5B2B6E482DD5}">
      <dgm:prSet/>
      <dgm:spPr/>
      <dgm:t>
        <a:bodyPr/>
        <a:lstStyle/>
        <a:p>
          <a:endParaRPr lang="fr-FR"/>
        </a:p>
      </dgm:t>
    </dgm:pt>
    <dgm:pt modelId="{6008C808-7E0D-4A1F-A2C4-0DC113F5539E}" type="pres">
      <dgm:prSet presAssocID="{35CA3FB5-EC2E-4983-8D64-5D4723B0D33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43F94E9-4A56-4501-9FCD-B723E34F41BD}" type="pres">
      <dgm:prSet presAssocID="{AB0B83C5-FB89-4DEC-9039-9960545FAAFC}" presName="composite" presStyleCnt="0"/>
      <dgm:spPr/>
      <dgm:t>
        <a:bodyPr/>
        <a:lstStyle/>
        <a:p>
          <a:endParaRPr lang="fr-FR"/>
        </a:p>
      </dgm:t>
    </dgm:pt>
    <dgm:pt modelId="{62DFEF69-5570-4AAE-80E7-FD7F21FDEBD4}" type="pres">
      <dgm:prSet presAssocID="{AB0B83C5-FB89-4DEC-9039-9960545FAAFC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1E39BD-DB5B-4377-B255-ABBFE5B487B8}" type="pres">
      <dgm:prSet presAssocID="{AB0B83C5-FB89-4DEC-9039-9960545FAAFC}" presName="descendantText" presStyleLbl="alignAcc1" presStyleIdx="0" presStyleCnt="6" custLinFactNeighborX="4823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4C1A79-E801-48B2-8792-56699C16751A}" type="pres">
      <dgm:prSet presAssocID="{0481E9B4-5897-4277-A3CD-9E8AC8BA9C21}" presName="sp" presStyleCnt="0"/>
      <dgm:spPr/>
      <dgm:t>
        <a:bodyPr/>
        <a:lstStyle/>
        <a:p>
          <a:endParaRPr lang="fr-FR"/>
        </a:p>
      </dgm:t>
    </dgm:pt>
    <dgm:pt modelId="{85E796BB-9E69-441A-8B2C-7DC547B521E3}" type="pres">
      <dgm:prSet presAssocID="{A9218C68-2F7B-4994-92DA-0304A9956852}" presName="composite" presStyleCnt="0"/>
      <dgm:spPr/>
      <dgm:t>
        <a:bodyPr/>
        <a:lstStyle/>
        <a:p>
          <a:endParaRPr lang="fr-FR"/>
        </a:p>
      </dgm:t>
    </dgm:pt>
    <dgm:pt modelId="{7C9E8A44-624E-4FF4-89DB-35C85D7D63A2}" type="pres">
      <dgm:prSet presAssocID="{A9218C68-2F7B-4994-92DA-0304A9956852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CC0456-6034-485E-B8DA-4DC206B3E039}" type="pres">
      <dgm:prSet presAssocID="{A9218C68-2F7B-4994-92DA-0304A9956852}" presName="descendantText" presStyleLbl="alignAcc1" presStyleIdx="1" presStyleCnt="6" custLinFactNeighborX="4823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55DA44-37CD-44E5-A1F1-FBF67B69056C}" type="pres">
      <dgm:prSet presAssocID="{F23F837F-FD21-4B4E-A5F8-3AD2C99B7E67}" presName="sp" presStyleCnt="0"/>
      <dgm:spPr/>
      <dgm:t>
        <a:bodyPr/>
        <a:lstStyle/>
        <a:p>
          <a:endParaRPr lang="fr-FR"/>
        </a:p>
      </dgm:t>
    </dgm:pt>
    <dgm:pt modelId="{D350EBD6-6EE7-449B-ACAE-256671F4FA1A}" type="pres">
      <dgm:prSet presAssocID="{0E8D7766-A7C2-4B6D-B261-E66309F92C15}" presName="composite" presStyleCnt="0"/>
      <dgm:spPr/>
      <dgm:t>
        <a:bodyPr/>
        <a:lstStyle/>
        <a:p>
          <a:endParaRPr lang="fr-FR"/>
        </a:p>
      </dgm:t>
    </dgm:pt>
    <dgm:pt modelId="{762E8953-8565-4C98-895F-DA4FCE740FF0}" type="pres">
      <dgm:prSet presAssocID="{0E8D7766-A7C2-4B6D-B261-E66309F92C15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B9F291-94A3-427A-B809-7ABA8DDF752C}" type="pres">
      <dgm:prSet presAssocID="{0E8D7766-A7C2-4B6D-B261-E66309F92C15}" presName="descendantText" presStyleLbl="alignAcc1" presStyleIdx="2" presStyleCnt="6" custLinFactNeighborX="4823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D7209A-D3E6-40B0-9491-03C5237F5F2D}" type="pres">
      <dgm:prSet presAssocID="{B86DBCFF-14DA-45C9-A879-B6305D7AF8F7}" presName="sp" presStyleCnt="0"/>
      <dgm:spPr/>
      <dgm:t>
        <a:bodyPr/>
        <a:lstStyle/>
        <a:p>
          <a:endParaRPr lang="fr-FR"/>
        </a:p>
      </dgm:t>
    </dgm:pt>
    <dgm:pt modelId="{D29A3211-0A60-4992-89CA-88C3D61035F7}" type="pres">
      <dgm:prSet presAssocID="{8BC5B113-A5FA-4C53-89D3-FD6D495EDF97}" presName="composite" presStyleCnt="0"/>
      <dgm:spPr/>
      <dgm:t>
        <a:bodyPr/>
        <a:lstStyle/>
        <a:p>
          <a:endParaRPr lang="fr-FR"/>
        </a:p>
      </dgm:t>
    </dgm:pt>
    <dgm:pt modelId="{E9D72F99-B28D-48BF-A607-D31CF6F8FC70}" type="pres">
      <dgm:prSet presAssocID="{8BC5B113-A5FA-4C53-89D3-FD6D495EDF97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996E4F-114B-4E1F-BFB4-9DFD3DC38A79}" type="pres">
      <dgm:prSet presAssocID="{8BC5B113-A5FA-4C53-89D3-FD6D495EDF97}" presName="descendantText" presStyleLbl="alignAcc1" presStyleIdx="3" presStyleCnt="6" custLinFactNeighborX="4823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E25E1B-03B0-454B-85A3-7FEB25290CC1}" type="pres">
      <dgm:prSet presAssocID="{B48A5EEB-5E07-4BE0-8F6B-CB82495F971F}" presName="sp" presStyleCnt="0"/>
      <dgm:spPr/>
      <dgm:t>
        <a:bodyPr/>
        <a:lstStyle/>
        <a:p>
          <a:endParaRPr lang="fr-FR"/>
        </a:p>
      </dgm:t>
    </dgm:pt>
    <dgm:pt modelId="{0DCA0D51-DBF4-4F21-A7C0-E76FBE276F12}" type="pres">
      <dgm:prSet presAssocID="{0271E812-BC3A-4C06-891B-BEB4C47D2CA3}" presName="composite" presStyleCnt="0"/>
      <dgm:spPr/>
    </dgm:pt>
    <dgm:pt modelId="{4FA88F0E-364E-4BB2-BC2A-3E801A0093FE}" type="pres">
      <dgm:prSet presAssocID="{0271E812-BC3A-4C06-891B-BEB4C47D2CA3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5B5B576-B626-4513-819C-A33C427DC1E0}" type="pres">
      <dgm:prSet presAssocID="{0271E812-BC3A-4C06-891B-BEB4C47D2CA3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D6FB614-55F4-4553-927D-FB2DCF7EEA9E}" type="pres">
      <dgm:prSet presAssocID="{74BE6F9B-4C13-4B7F-B8D1-5D8A79605573}" presName="sp" presStyleCnt="0"/>
      <dgm:spPr/>
    </dgm:pt>
    <dgm:pt modelId="{D670E785-3259-41D8-932C-5FB847C0A26F}" type="pres">
      <dgm:prSet presAssocID="{D878DF4C-61C4-4034-A166-9F0F0CEFD524}" presName="composite" presStyleCnt="0"/>
      <dgm:spPr/>
    </dgm:pt>
    <dgm:pt modelId="{B3BDE386-50A5-47DE-94CB-89D0E542E6F2}" type="pres">
      <dgm:prSet presAssocID="{D878DF4C-61C4-4034-A166-9F0F0CEFD524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1DA3B3B-B587-47EC-A1AA-3D8B08EFACCB}" type="pres">
      <dgm:prSet presAssocID="{D878DF4C-61C4-4034-A166-9F0F0CEFD524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24B12696-C0D5-45E6-A5A9-359E7B87F2A4}" type="presOf" srcId="{8194BC40-AF45-4E52-9F96-65ABCF96DF0C}" destId="{E3B9F291-94A3-427A-B809-7ABA8DDF752C}" srcOrd="0" destOrd="0" presId="urn:microsoft.com/office/officeart/2005/8/layout/chevron2"/>
    <dgm:cxn modelId="{3AE64DEB-9B84-4914-93F7-A0BB85E908E9}" srcId="{35CA3FB5-EC2E-4983-8D64-5D4723B0D339}" destId="{0E8D7766-A7C2-4B6D-B261-E66309F92C15}" srcOrd="2" destOrd="0" parTransId="{78B99D9E-1A0A-4505-A65C-DE12A163E06B}" sibTransId="{B86DBCFF-14DA-45C9-A879-B6305D7AF8F7}"/>
    <dgm:cxn modelId="{70083740-5D14-4100-A70C-BC19875E5207}" type="presOf" srcId="{C7AEF8A6-7FC5-4512-8214-026FBFB2096C}" destId="{501E39BD-DB5B-4377-B255-ABBFE5B487B8}" srcOrd="0" destOrd="0" presId="urn:microsoft.com/office/officeart/2005/8/layout/chevron2"/>
    <dgm:cxn modelId="{7B55D238-EDDC-40EF-9A53-979C3F97C176}" type="presOf" srcId="{D878DF4C-61C4-4034-A166-9F0F0CEFD524}" destId="{B3BDE386-50A5-47DE-94CB-89D0E542E6F2}" srcOrd="0" destOrd="0" presId="urn:microsoft.com/office/officeart/2005/8/layout/chevron2"/>
    <dgm:cxn modelId="{ADFF4E7B-256E-4A2C-9D59-A1AA5E5DD543}" srcId="{35CA3FB5-EC2E-4983-8D64-5D4723B0D339}" destId="{8BC5B113-A5FA-4C53-89D3-FD6D495EDF97}" srcOrd="3" destOrd="0" parTransId="{185C4401-63EE-4E93-8C00-3F3B50F3998F}" sibTransId="{B48A5EEB-5E07-4BE0-8F6B-CB82495F971F}"/>
    <dgm:cxn modelId="{DF314E76-E098-4918-A158-FA1DE784006A}" type="presOf" srcId="{B40A86A0-0AA0-4C3E-9FF0-ABD3243CA67A}" destId="{81DA3B3B-B587-47EC-A1AA-3D8B08EFACCB}" srcOrd="0" destOrd="0" presId="urn:microsoft.com/office/officeart/2005/8/layout/chevron2"/>
    <dgm:cxn modelId="{B8FD86D9-1F8D-4FC5-94CF-5466BB39804C}" srcId="{35CA3FB5-EC2E-4983-8D64-5D4723B0D339}" destId="{0271E812-BC3A-4C06-891B-BEB4C47D2CA3}" srcOrd="4" destOrd="0" parTransId="{3C63A5BA-1386-4C58-8C10-E3DF55756503}" sibTransId="{74BE6F9B-4C13-4B7F-B8D1-5D8A79605573}"/>
    <dgm:cxn modelId="{16A5F238-D9B3-471C-8C56-13C203FD49DD}" srcId="{0E8D7766-A7C2-4B6D-B261-E66309F92C15}" destId="{8194BC40-AF45-4E52-9F96-65ABCF96DF0C}" srcOrd="0" destOrd="0" parTransId="{2767DFEE-F471-4340-8B6E-F9213DB86CB7}" sibTransId="{C4440606-2731-47D7-A483-47C3760D0A9F}"/>
    <dgm:cxn modelId="{91482210-1BCB-4DAF-B2A4-E276B1DE9E19}" type="presOf" srcId="{0271E812-BC3A-4C06-891B-BEB4C47D2CA3}" destId="{4FA88F0E-364E-4BB2-BC2A-3E801A0093FE}" srcOrd="0" destOrd="0" presId="urn:microsoft.com/office/officeart/2005/8/layout/chevron2"/>
    <dgm:cxn modelId="{2C60725D-83B9-48AE-A5C3-95653131D118}" type="presOf" srcId="{35CA3FB5-EC2E-4983-8D64-5D4723B0D339}" destId="{6008C808-7E0D-4A1F-A2C4-0DC113F5539E}" srcOrd="0" destOrd="0" presId="urn:microsoft.com/office/officeart/2005/8/layout/chevron2"/>
    <dgm:cxn modelId="{A423B821-48E3-4C2E-964F-ED1EEB46CC54}" type="presOf" srcId="{549E75DD-452F-41BF-9CD9-AA1C6F631866}" destId="{55B5B576-B626-4513-819C-A33C427DC1E0}" srcOrd="0" destOrd="0" presId="urn:microsoft.com/office/officeart/2005/8/layout/chevron2"/>
    <dgm:cxn modelId="{50850331-AC2F-47DB-8BA8-35C9C2F8D0BC}" srcId="{8BC5B113-A5FA-4C53-89D3-FD6D495EDF97}" destId="{0C991EA5-D1FC-49A2-8FA4-5DDEC9ABE42B}" srcOrd="0" destOrd="0" parTransId="{08D6330A-A696-4E28-8C96-F259A953EA45}" sibTransId="{CAAAA1E3-4D19-4EF1-8B47-52348541F1FE}"/>
    <dgm:cxn modelId="{B8949D3C-C09C-43B1-9872-4D1AB5BE7D47}" srcId="{D878DF4C-61C4-4034-A166-9F0F0CEFD524}" destId="{B40A86A0-0AA0-4C3E-9FF0-ABD3243CA67A}" srcOrd="0" destOrd="0" parTransId="{34C4CDD5-5177-4095-8686-E2FE4F617891}" sibTransId="{1916DA6E-A516-4285-8B62-E031D9447480}"/>
    <dgm:cxn modelId="{6FC1FE3C-ADF2-4EF1-9011-CF3401199D2A}" srcId="{0271E812-BC3A-4C06-891B-BEB4C47D2CA3}" destId="{549E75DD-452F-41BF-9CD9-AA1C6F631866}" srcOrd="0" destOrd="0" parTransId="{1F29974F-271E-41EC-B529-563B768490ED}" sibTransId="{E15D9036-827B-416E-A58D-3C9D3458F56C}"/>
    <dgm:cxn modelId="{1AF362C0-86BD-4AAC-9AF9-B398702EE003}" srcId="{35CA3FB5-EC2E-4983-8D64-5D4723B0D339}" destId="{A9218C68-2F7B-4994-92DA-0304A9956852}" srcOrd="1" destOrd="0" parTransId="{834AB8F0-4A9A-4DB6-9A4D-69A35E4E9247}" sibTransId="{F23F837F-FD21-4B4E-A5F8-3AD2C99B7E67}"/>
    <dgm:cxn modelId="{E59168AC-8247-4C39-B66F-5466F4F3CBF5}" type="presOf" srcId="{0C991EA5-D1FC-49A2-8FA4-5DDEC9ABE42B}" destId="{F7996E4F-114B-4E1F-BFB4-9DFD3DC38A79}" srcOrd="0" destOrd="0" presId="urn:microsoft.com/office/officeart/2005/8/layout/chevron2"/>
    <dgm:cxn modelId="{A592710F-4E29-4D69-93A8-BEF7B5AD3521}" srcId="{AB0B83C5-FB89-4DEC-9039-9960545FAAFC}" destId="{C7AEF8A6-7FC5-4512-8214-026FBFB2096C}" srcOrd="0" destOrd="0" parTransId="{35C80211-5C7B-4081-9B36-C805ED697AF2}" sibTransId="{CF221CC4-5429-4D72-A579-08BD6747E6FA}"/>
    <dgm:cxn modelId="{351BFC27-B281-4D47-A89B-5B2B6E482DD5}" srcId="{35CA3FB5-EC2E-4983-8D64-5D4723B0D339}" destId="{D878DF4C-61C4-4034-A166-9F0F0CEFD524}" srcOrd="5" destOrd="0" parTransId="{DEB4620F-2407-4073-A475-62C6EB5779B0}" sibTransId="{6C421AA4-2CAD-42DF-B827-C187061808C3}"/>
    <dgm:cxn modelId="{90DC3DC7-2ABC-49A5-9E18-4BE9E741FA6A}" type="presOf" srcId="{3DE8CA39-333E-4904-8E28-A954B17A6F6B}" destId="{BDCC0456-6034-485E-B8DA-4DC206B3E039}" srcOrd="0" destOrd="0" presId="urn:microsoft.com/office/officeart/2005/8/layout/chevron2"/>
    <dgm:cxn modelId="{EBE6C084-C0AA-4828-9E64-27AD6E8244C7}" type="presOf" srcId="{0E8D7766-A7C2-4B6D-B261-E66309F92C15}" destId="{762E8953-8565-4C98-895F-DA4FCE740FF0}" srcOrd="0" destOrd="0" presId="urn:microsoft.com/office/officeart/2005/8/layout/chevron2"/>
    <dgm:cxn modelId="{138FA0F0-3A8A-489D-8888-3468BC9B23C0}" srcId="{35CA3FB5-EC2E-4983-8D64-5D4723B0D339}" destId="{AB0B83C5-FB89-4DEC-9039-9960545FAAFC}" srcOrd="0" destOrd="0" parTransId="{B58D2977-61F0-4289-9161-9B0B2599E20F}" sibTransId="{0481E9B4-5897-4277-A3CD-9E8AC8BA9C21}"/>
    <dgm:cxn modelId="{004D7345-21A5-4C14-B180-9C788BF42BD3}" type="presOf" srcId="{8BC5B113-A5FA-4C53-89D3-FD6D495EDF97}" destId="{E9D72F99-B28D-48BF-A607-D31CF6F8FC70}" srcOrd="0" destOrd="0" presId="urn:microsoft.com/office/officeart/2005/8/layout/chevron2"/>
    <dgm:cxn modelId="{B6EEFEA5-EC67-4B18-B55E-86D4B79943BA}" type="presOf" srcId="{A9218C68-2F7B-4994-92DA-0304A9956852}" destId="{7C9E8A44-624E-4FF4-89DB-35C85D7D63A2}" srcOrd="0" destOrd="0" presId="urn:microsoft.com/office/officeart/2005/8/layout/chevron2"/>
    <dgm:cxn modelId="{C8FFD080-7186-4168-BCEE-F9CDA4818DF8}" srcId="{A9218C68-2F7B-4994-92DA-0304A9956852}" destId="{3DE8CA39-333E-4904-8E28-A954B17A6F6B}" srcOrd="0" destOrd="0" parTransId="{38578C08-C05C-49F1-AE10-943C27F77570}" sibTransId="{102DA166-0408-435C-A1D0-3FF03B3446B8}"/>
    <dgm:cxn modelId="{81D41896-9D15-4091-A68E-0E09F7418BB4}" type="presOf" srcId="{AB0B83C5-FB89-4DEC-9039-9960545FAAFC}" destId="{62DFEF69-5570-4AAE-80E7-FD7F21FDEBD4}" srcOrd="0" destOrd="0" presId="urn:microsoft.com/office/officeart/2005/8/layout/chevron2"/>
    <dgm:cxn modelId="{ADB85CAB-1FD2-42CB-850E-D154DD28D61A}" type="presParOf" srcId="{6008C808-7E0D-4A1F-A2C4-0DC113F5539E}" destId="{143F94E9-4A56-4501-9FCD-B723E34F41BD}" srcOrd="0" destOrd="0" presId="urn:microsoft.com/office/officeart/2005/8/layout/chevron2"/>
    <dgm:cxn modelId="{26F70DA2-47EB-4736-81B3-2075450496FD}" type="presParOf" srcId="{143F94E9-4A56-4501-9FCD-B723E34F41BD}" destId="{62DFEF69-5570-4AAE-80E7-FD7F21FDEBD4}" srcOrd="0" destOrd="0" presId="urn:microsoft.com/office/officeart/2005/8/layout/chevron2"/>
    <dgm:cxn modelId="{2DD77A12-6A73-46B1-9E99-0EA6A24D9412}" type="presParOf" srcId="{143F94E9-4A56-4501-9FCD-B723E34F41BD}" destId="{501E39BD-DB5B-4377-B255-ABBFE5B487B8}" srcOrd="1" destOrd="0" presId="urn:microsoft.com/office/officeart/2005/8/layout/chevron2"/>
    <dgm:cxn modelId="{F07A6F52-E0C8-4477-BE14-2EEB50F75C91}" type="presParOf" srcId="{6008C808-7E0D-4A1F-A2C4-0DC113F5539E}" destId="{214C1A79-E801-48B2-8792-56699C16751A}" srcOrd="1" destOrd="0" presId="urn:microsoft.com/office/officeart/2005/8/layout/chevron2"/>
    <dgm:cxn modelId="{4076B05A-E2B0-4191-89CD-8E333D4E22FE}" type="presParOf" srcId="{6008C808-7E0D-4A1F-A2C4-0DC113F5539E}" destId="{85E796BB-9E69-441A-8B2C-7DC547B521E3}" srcOrd="2" destOrd="0" presId="urn:microsoft.com/office/officeart/2005/8/layout/chevron2"/>
    <dgm:cxn modelId="{3F19E309-B2B5-48C2-8E4B-BD5F62CFFF79}" type="presParOf" srcId="{85E796BB-9E69-441A-8B2C-7DC547B521E3}" destId="{7C9E8A44-624E-4FF4-89DB-35C85D7D63A2}" srcOrd="0" destOrd="0" presId="urn:microsoft.com/office/officeart/2005/8/layout/chevron2"/>
    <dgm:cxn modelId="{DBCFC608-832C-4A6A-8CFD-D8CC17C1C96B}" type="presParOf" srcId="{85E796BB-9E69-441A-8B2C-7DC547B521E3}" destId="{BDCC0456-6034-485E-B8DA-4DC206B3E039}" srcOrd="1" destOrd="0" presId="urn:microsoft.com/office/officeart/2005/8/layout/chevron2"/>
    <dgm:cxn modelId="{D98763A4-F56F-4DDB-AD55-8DEEC140330C}" type="presParOf" srcId="{6008C808-7E0D-4A1F-A2C4-0DC113F5539E}" destId="{E255DA44-37CD-44E5-A1F1-FBF67B69056C}" srcOrd="3" destOrd="0" presId="urn:microsoft.com/office/officeart/2005/8/layout/chevron2"/>
    <dgm:cxn modelId="{5FE3DD58-8B37-42B6-ABC7-A54F3CDA8955}" type="presParOf" srcId="{6008C808-7E0D-4A1F-A2C4-0DC113F5539E}" destId="{D350EBD6-6EE7-449B-ACAE-256671F4FA1A}" srcOrd="4" destOrd="0" presId="urn:microsoft.com/office/officeart/2005/8/layout/chevron2"/>
    <dgm:cxn modelId="{BAE76876-68F6-4B4C-9840-82B6FC39BC94}" type="presParOf" srcId="{D350EBD6-6EE7-449B-ACAE-256671F4FA1A}" destId="{762E8953-8565-4C98-895F-DA4FCE740FF0}" srcOrd="0" destOrd="0" presId="urn:microsoft.com/office/officeart/2005/8/layout/chevron2"/>
    <dgm:cxn modelId="{0B471A2F-4500-47CB-B2CA-58774C478F5A}" type="presParOf" srcId="{D350EBD6-6EE7-449B-ACAE-256671F4FA1A}" destId="{E3B9F291-94A3-427A-B809-7ABA8DDF752C}" srcOrd="1" destOrd="0" presId="urn:microsoft.com/office/officeart/2005/8/layout/chevron2"/>
    <dgm:cxn modelId="{41B0B5BC-151F-45B7-BF87-56B6312DF8E0}" type="presParOf" srcId="{6008C808-7E0D-4A1F-A2C4-0DC113F5539E}" destId="{6CD7209A-D3E6-40B0-9491-03C5237F5F2D}" srcOrd="5" destOrd="0" presId="urn:microsoft.com/office/officeart/2005/8/layout/chevron2"/>
    <dgm:cxn modelId="{27483A4F-B04F-4554-8B01-105CE1B1A4DA}" type="presParOf" srcId="{6008C808-7E0D-4A1F-A2C4-0DC113F5539E}" destId="{D29A3211-0A60-4992-89CA-88C3D61035F7}" srcOrd="6" destOrd="0" presId="urn:microsoft.com/office/officeart/2005/8/layout/chevron2"/>
    <dgm:cxn modelId="{969D4E76-072E-4C4C-85E6-7CED1E1F8162}" type="presParOf" srcId="{D29A3211-0A60-4992-89CA-88C3D61035F7}" destId="{E9D72F99-B28D-48BF-A607-D31CF6F8FC70}" srcOrd="0" destOrd="0" presId="urn:microsoft.com/office/officeart/2005/8/layout/chevron2"/>
    <dgm:cxn modelId="{AAFDC90F-D7AA-4379-9D2E-8F715C7E7492}" type="presParOf" srcId="{D29A3211-0A60-4992-89CA-88C3D61035F7}" destId="{F7996E4F-114B-4E1F-BFB4-9DFD3DC38A79}" srcOrd="1" destOrd="0" presId="urn:microsoft.com/office/officeart/2005/8/layout/chevron2"/>
    <dgm:cxn modelId="{CB9C7C5B-092E-486E-A751-3AF3CFEF6669}" type="presParOf" srcId="{6008C808-7E0D-4A1F-A2C4-0DC113F5539E}" destId="{44E25E1B-03B0-454B-85A3-7FEB25290CC1}" srcOrd="7" destOrd="0" presId="urn:microsoft.com/office/officeart/2005/8/layout/chevron2"/>
    <dgm:cxn modelId="{27AE9CA2-4CC5-4D33-8B37-914251F138B5}" type="presParOf" srcId="{6008C808-7E0D-4A1F-A2C4-0DC113F5539E}" destId="{0DCA0D51-DBF4-4F21-A7C0-E76FBE276F12}" srcOrd="8" destOrd="0" presId="urn:microsoft.com/office/officeart/2005/8/layout/chevron2"/>
    <dgm:cxn modelId="{416CF2A4-B30D-48AA-8751-C2586067B1D3}" type="presParOf" srcId="{0DCA0D51-DBF4-4F21-A7C0-E76FBE276F12}" destId="{4FA88F0E-364E-4BB2-BC2A-3E801A0093FE}" srcOrd="0" destOrd="0" presId="urn:microsoft.com/office/officeart/2005/8/layout/chevron2"/>
    <dgm:cxn modelId="{AEFA7E79-E35C-44A5-858D-C5CDB7A764ED}" type="presParOf" srcId="{0DCA0D51-DBF4-4F21-A7C0-E76FBE276F12}" destId="{55B5B576-B626-4513-819C-A33C427DC1E0}" srcOrd="1" destOrd="0" presId="urn:microsoft.com/office/officeart/2005/8/layout/chevron2"/>
    <dgm:cxn modelId="{720BB22B-1B8C-4CC2-B33C-AAAE91BACA01}" type="presParOf" srcId="{6008C808-7E0D-4A1F-A2C4-0DC113F5539E}" destId="{2D6FB614-55F4-4553-927D-FB2DCF7EEA9E}" srcOrd="9" destOrd="0" presId="urn:microsoft.com/office/officeart/2005/8/layout/chevron2"/>
    <dgm:cxn modelId="{D301310B-99C0-487B-820F-C2BA34198DBA}" type="presParOf" srcId="{6008C808-7E0D-4A1F-A2C4-0DC113F5539E}" destId="{D670E785-3259-41D8-932C-5FB847C0A26F}" srcOrd="10" destOrd="0" presId="urn:microsoft.com/office/officeart/2005/8/layout/chevron2"/>
    <dgm:cxn modelId="{11B69646-E324-418D-96C4-9B3394D329E4}" type="presParOf" srcId="{D670E785-3259-41D8-932C-5FB847C0A26F}" destId="{B3BDE386-50A5-47DE-94CB-89D0E542E6F2}" srcOrd="0" destOrd="0" presId="urn:microsoft.com/office/officeart/2005/8/layout/chevron2"/>
    <dgm:cxn modelId="{7C29BE32-FF33-46FD-896E-691DF9E2587F}" type="presParOf" srcId="{D670E785-3259-41D8-932C-5FB847C0A26F}" destId="{81DA3B3B-B587-47EC-A1AA-3D8B08EFACC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6DD6944-F812-44AC-802F-D850BDEA1E5D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E90D4C4A-C597-4DE4-869E-F727686955D3}">
      <dgm:prSet/>
      <dgm:spPr/>
      <dgm:t>
        <a:bodyPr/>
        <a:lstStyle/>
        <a:p>
          <a:pPr algn="ctr" rtl="0"/>
          <a:r>
            <a:rPr kumimoji="1" lang="fr-FR" b="1" dirty="0" smtClean="0"/>
            <a:t>CONSEQUENCES DES FAIBLESSES DU SECTEUR DES TRANSPORTS ROUTIERS AU CAMEROUN</a:t>
          </a:r>
          <a:endParaRPr lang="en-GB" dirty="0"/>
        </a:p>
      </dgm:t>
    </dgm:pt>
    <dgm:pt modelId="{90B0F79C-D282-4EFE-89FE-999D6316D38B}" type="parTrans" cxnId="{B345E960-0D16-41D9-BD32-CEB52FD3A1FA}">
      <dgm:prSet/>
      <dgm:spPr/>
      <dgm:t>
        <a:bodyPr/>
        <a:lstStyle/>
        <a:p>
          <a:endParaRPr lang="en-GB"/>
        </a:p>
      </dgm:t>
    </dgm:pt>
    <dgm:pt modelId="{18F8A712-9158-4DFA-9405-872320AFE267}" type="sibTrans" cxnId="{B345E960-0D16-41D9-BD32-CEB52FD3A1FA}">
      <dgm:prSet/>
      <dgm:spPr/>
      <dgm:t>
        <a:bodyPr/>
        <a:lstStyle/>
        <a:p>
          <a:endParaRPr lang="en-GB"/>
        </a:p>
      </dgm:t>
    </dgm:pt>
    <dgm:pt modelId="{4413E8C4-D811-4069-AFA2-D56F0115F917}" type="pres">
      <dgm:prSet presAssocID="{06DD6944-F812-44AC-802F-D850BDEA1E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0182C22-39F4-4DCF-82B7-B8F1318AA4E7}" type="pres">
      <dgm:prSet presAssocID="{E90D4C4A-C597-4DE4-869E-F727686955D3}" presName="parentText" presStyleLbl="node1" presStyleIdx="0" presStyleCnt="1" custLinFactNeighborX="6383" custLinFactNeighborY="-750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DB7DBF0-D308-4E75-953A-2D0516C8B25A}" type="presOf" srcId="{06DD6944-F812-44AC-802F-D850BDEA1E5D}" destId="{4413E8C4-D811-4069-AFA2-D56F0115F917}" srcOrd="0" destOrd="0" presId="urn:microsoft.com/office/officeart/2005/8/layout/vList2"/>
    <dgm:cxn modelId="{B345E960-0D16-41D9-BD32-CEB52FD3A1FA}" srcId="{06DD6944-F812-44AC-802F-D850BDEA1E5D}" destId="{E90D4C4A-C597-4DE4-869E-F727686955D3}" srcOrd="0" destOrd="0" parTransId="{90B0F79C-D282-4EFE-89FE-999D6316D38B}" sibTransId="{18F8A712-9158-4DFA-9405-872320AFE267}"/>
    <dgm:cxn modelId="{61B5A837-8FF5-46DA-B918-6C4297455002}" type="presOf" srcId="{E90D4C4A-C597-4DE4-869E-F727686955D3}" destId="{10182C22-39F4-4DCF-82B7-B8F1318AA4E7}" srcOrd="0" destOrd="0" presId="urn:microsoft.com/office/officeart/2005/8/layout/vList2"/>
    <dgm:cxn modelId="{CD3C23DB-1422-46E0-A929-025B24C81F3D}" type="presParOf" srcId="{4413E8C4-D811-4069-AFA2-D56F0115F917}" destId="{10182C22-39F4-4DCF-82B7-B8F1318AA4E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193C57B-1B35-4EF8-BF2B-F653F5B571DF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2CEFF62-C798-46D9-96FD-EECD63BF1EAF}">
      <dgm:prSet phldrT="[Text]" custT="1"/>
      <dgm:spPr>
        <a:gradFill rotWithShape="0">
          <a:gsLst>
            <a:gs pos="0">
              <a:schemeClr val="accent3">
                <a:lumMod val="50000"/>
              </a:schemeClr>
            </a:gs>
            <a:gs pos="100000">
              <a:schemeClr val="accent3">
                <a:lumMod val="75000"/>
              </a:schemeClr>
            </a:gs>
          </a:gsLst>
          <a:lin ang="16200000" scaled="0"/>
        </a:gra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 tIns="91440" bIns="91440"/>
        <a:lstStyle/>
        <a:p>
          <a:r>
            <a:rPr lang="en-US" sz="3200" dirty="0" smtClean="0">
              <a:latin typeface="Franklin Gothic Medium" pitchFamily="34" charset="0"/>
            </a:rPr>
            <a:t>LA SATISFACTION DU CLIENT</a:t>
          </a:r>
          <a:endParaRPr lang="en-US" sz="3200" dirty="0">
            <a:latin typeface="Franklin Gothic Medium" pitchFamily="34" charset="0"/>
          </a:endParaRPr>
        </a:p>
      </dgm:t>
    </dgm:pt>
    <dgm:pt modelId="{29F74064-F2C6-4035-AFD9-F77B5B4B0152}" type="parTrans" cxnId="{FA4F92B9-90C4-4E4D-ADED-F487DC6C6745}">
      <dgm:prSet/>
      <dgm:spPr/>
      <dgm:t>
        <a:bodyPr/>
        <a:lstStyle/>
        <a:p>
          <a:endParaRPr lang="en-US"/>
        </a:p>
      </dgm:t>
    </dgm:pt>
    <dgm:pt modelId="{00702E46-B68A-420B-A1BA-30F2229C0C58}" type="sibTrans" cxnId="{FA4F92B9-90C4-4E4D-ADED-F487DC6C6745}">
      <dgm:prSet/>
      <dgm:spPr/>
      <dgm:t>
        <a:bodyPr/>
        <a:lstStyle/>
        <a:p>
          <a:endParaRPr lang="en-US"/>
        </a:p>
      </dgm:t>
    </dgm:pt>
    <dgm:pt modelId="{C0D67B9D-1F30-4142-A752-1A38FFC692C3}">
      <dgm:prSet phldrT="[Text]" custT="1"/>
      <dgm:spPr>
        <a:gradFill rotWithShape="0">
          <a:gsLst>
            <a:gs pos="0">
              <a:schemeClr val="accent4">
                <a:lumMod val="50000"/>
              </a:schemeClr>
            </a:gs>
            <a:gs pos="100000">
              <a:schemeClr val="accent4">
                <a:lumMod val="75000"/>
              </a:schemeClr>
            </a:gs>
          </a:gsLst>
          <a:lin ang="16200000" scaled="0"/>
        </a:gra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 tIns="91440" bIns="91440"/>
        <a:lstStyle/>
        <a:p>
          <a:r>
            <a:rPr lang="en-US" sz="3600" dirty="0" smtClean="0">
              <a:latin typeface="Franklin Gothic Medium" pitchFamily="34" charset="0"/>
            </a:rPr>
            <a:t>EFFETS MORAUX</a:t>
          </a:r>
          <a:endParaRPr lang="en-US" sz="3600" dirty="0">
            <a:latin typeface="Franklin Gothic Medium" pitchFamily="34" charset="0"/>
          </a:endParaRPr>
        </a:p>
      </dgm:t>
    </dgm:pt>
    <dgm:pt modelId="{67F9C1B5-39D7-449D-AFE8-FDEF522B572F}" type="parTrans" cxnId="{DAAC40A0-EEB9-4FC3-ADA5-C674768565CA}">
      <dgm:prSet/>
      <dgm:spPr/>
      <dgm:t>
        <a:bodyPr/>
        <a:lstStyle/>
        <a:p>
          <a:endParaRPr lang="en-US"/>
        </a:p>
      </dgm:t>
    </dgm:pt>
    <dgm:pt modelId="{E501AF77-7EE6-48FB-AC86-B1321864AB18}" type="sibTrans" cxnId="{DAAC40A0-EEB9-4FC3-ADA5-C674768565CA}">
      <dgm:prSet/>
      <dgm:spPr/>
      <dgm:t>
        <a:bodyPr/>
        <a:lstStyle/>
        <a:p>
          <a:endParaRPr lang="en-US"/>
        </a:p>
      </dgm:t>
    </dgm:pt>
    <dgm:pt modelId="{FB57E137-7908-4995-AF7B-E1531442AF72}">
      <dgm:prSet phldrT="[Text]" custT="1"/>
      <dgm:spPr>
        <a:gradFill rotWithShape="0">
          <a:gsLst>
            <a:gs pos="0">
              <a:schemeClr val="accent5">
                <a:lumMod val="50000"/>
              </a:schemeClr>
            </a:gs>
            <a:gs pos="100000">
              <a:schemeClr val="accent5">
                <a:lumMod val="75000"/>
              </a:schemeClr>
            </a:gs>
          </a:gsLst>
          <a:lin ang="16200000" scaled="0"/>
        </a:gra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 tIns="91440" bIns="91440"/>
        <a:lstStyle/>
        <a:p>
          <a:r>
            <a:rPr lang="en-US" sz="3200" dirty="0" smtClean="0">
              <a:latin typeface="Franklin Gothic Medium" pitchFamily="34" charset="0"/>
            </a:rPr>
            <a:t>EFFETS POLITIQUES</a:t>
          </a:r>
          <a:endParaRPr lang="en-US" sz="3200" dirty="0">
            <a:latin typeface="Franklin Gothic Medium" pitchFamily="34" charset="0"/>
          </a:endParaRPr>
        </a:p>
      </dgm:t>
    </dgm:pt>
    <dgm:pt modelId="{ADB8F74E-8F77-42B1-9232-E35F2436124F}" type="parTrans" cxnId="{2AF67327-80CE-4659-A7EC-E1C443E85A55}">
      <dgm:prSet/>
      <dgm:spPr/>
      <dgm:t>
        <a:bodyPr/>
        <a:lstStyle/>
        <a:p>
          <a:endParaRPr lang="en-US"/>
        </a:p>
      </dgm:t>
    </dgm:pt>
    <dgm:pt modelId="{A2662ED0-861B-49FD-89FA-825871D04865}" type="sibTrans" cxnId="{2AF67327-80CE-4659-A7EC-E1C443E85A55}">
      <dgm:prSet/>
      <dgm:spPr/>
      <dgm:t>
        <a:bodyPr/>
        <a:lstStyle/>
        <a:p>
          <a:endParaRPr lang="en-US"/>
        </a:p>
      </dgm:t>
    </dgm:pt>
    <dgm:pt modelId="{161ACDA8-29BF-409E-9E55-B2AEEFD91544}">
      <dgm:prSet phldrT="[Text]" custT="1"/>
      <dgm:spPr>
        <a:gradFill rotWithShape="0">
          <a:gsLst>
            <a:gs pos="0">
              <a:schemeClr val="accent6">
                <a:lumMod val="50000"/>
              </a:schemeClr>
            </a:gs>
            <a:gs pos="100000">
              <a:schemeClr val="accent6">
                <a:lumMod val="75000"/>
              </a:schemeClr>
            </a:gs>
          </a:gsLst>
          <a:lin ang="16200000" scaled="0"/>
        </a:gra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 tIns="91440" bIns="91440"/>
        <a:lstStyle/>
        <a:p>
          <a:r>
            <a:rPr lang="en-US" sz="3200" dirty="0" smtClean="0">
              <a:latin typeface="Franklin Gothic Medium" pitchFamily="34" charset="0"/>
            </a:rPr>
            <a:t>EFFETS ECONOMIQUES</a:t>
          </a:r>
          <a:endParaRPr lang="en-US" sz="3200" dirty="0">
            <a:latin typeface="Franklin Gothic Medium" pitchFamily="34" charset="0"/>
          </a:endParaRPr>
        </a:p>
      </dgm:t>
    </dgm:pt>
    <dgm:pt modelId="{D7EF4F46-EDDD-4483-86AA-D130BE1AD681}" type="parTrans" cxnId="{DED94EED-B4A6-4200-A713-17C143C74414}">
      <dgm:prSet/>
      <dgm:spPr/>
      <dgm:t>
        <a:bodyPr/>
        <a:lstStyle/>
        <a:p>
          <a:endParaRPr lang="en-US"/>
        </a:p>
      </dgm:t>
    </dgm:pt>
    <dgm:pt modelId="{637A501B-5AB7-4F04-8772-6EBF076E65D0}" type="sibTrans" cxnId="{DED94EED-B4A6-4200-A713-17C143C74414}">
      <dgm:prSet/>
      <dgm:spPr/>
      <dgm:t>
        <a:bodyPr/>
        <a:lstStyle/>
        <a:p>
          <a:endParaRPr lang="en-US"/>
        </a:p>
      </dgm:t>
    </dgm:pt>
    <dgm:pt modelId="{D2271A3E-5934-4C6E-963D-86A9AB6F5033}">
      <dgm:prSet phldrT="[Text]" custT="1"/>
      <dgm:spPr>
        <a:gradFill flip="none" rotWithShape="1">
          <a:gsLst>
            <a:gs pos="0">
              <a:schemeClr val="bg1">
                <a:lumMod val="65000"/>
              </a:schemeClr>
            </a:gs>
            <a:gs pos="100000">
              <a:schemeClr val="tx1">
                <a:lumMod val="75000"/>
                <a:lumOff val="25000"/>
              </a:schemeClr>
            </a:gs>
          </a:gsLst>
          <a:lin ang="16200000" scaled="1"/>
          <a:tileRect/>
        </a:gradFill>
        <a:ln>
          <a:noFill/>
        </a:ln>
      </dgm:spPr>
      <dgm:t>
        <a:bodyPr tIns="548640" bIns="91440"/>
        <a:lstStyle/>
        <a:p>
          <a:endParaRPr lang="en-US" sz="2400" dirty="0">
            <a:latin typeface="Franklin Gothic Book" pitchFamily="34" charset="0"/>
          </a:endParaRPr>
        </a:p>
      </dgm:t>
    </dgm:pt>
    <dgm:pt modelId="{033E5788-5814-449E-8FCC-D0123D31D051}" type="parTrans" cxnId="{CBB0B4FB-D764-4CB4-BACE-439499BD4ABB}">
      <dgm:prSet/>
      <dgm:spPr/>
      <dgm:t>
        <a:bodyPr/>
        <a:lstStyle/>
        <a:p>
          <a:endParaRPr lang="en-US"/>
        </a:p>
      </dgm:t>
    </dgm:pt>
    <dgm:pt modelId="{A5BD65E7-DF58-4B04-991B-D1ED7A6D23E4}" type="sibTrans" cxnId="{CBB0B4FB-D764-4CB4-BACE-439499BD4ABB}">
      <dgm:prSet/>
      <dgm:spPr/>
      <dgm:t>
        <a:bodyPr/>
        <a:lstStyle/>
        <a:p>
          <a:endParaRPr lang="en-US"/>
        </a:p>
      </dgm:t>
    </dgm:pt>
    <dgm:pt modelId="{DB9FA112-1387-48A2-94A8-A89E5D6B9688}">
      <dgm:prSet phldrT="[Text]" custT="1"/>
      <dgm:spPr>
        <a:gradFill flip="none" rotWithShape="1">
          <a:gsLst>
            <a:gs pos="0">
              <a:schemeClr val="bg1">
                <a:lumMod val="65000"/>
              </a:schemeClr>
            </a:gs>
            <a:gs pos="100000">
              <a:schemeClr val="tx1">
                <a:lumMod val="75000"/>
                <a:lumOff val="25000"/>
              </a:schemeClr>
            </a:gs>
          </a:gsLst>
          <a:lin ang="16200000" scaled="1"/>
          <a:tileRect/>
        </a:gradFill>
        <a:ln>
          <a:noFill/>
        </a:ln>
      </dgm:spPr>
      <dgm:t>
        <a:bodyPr tIns="548640" bIns="91440"/>
        <a:lstStyle/>
        <a:p>
          <a:endParaRPr lang="en-US" sz="2400" dirty="0">
            <a:latin typeface="Franklin Gothic Book" pitchFamily="34" charset="0"/>
          </a:endParaRPr>
        </a:p>
      </dgm:t>
    </dgm:pt>
    <dgm:pt modelId="{8B400625-3B5B-47D3-B94C-D05FD71E34EF}" type="parTrans" cxnId="{9193BB09-5829-4EC1-BD07-3131CF01BABE}">
      <dgm:prSet/>
      <dgm:spPr/>
      <dgm:t>
        <a:bodyPr/>
        <a:lstStyle/>
        <a:p>
          <a:endParaRPr lang="en-US"/>
        </a:p>
      </dgm:t>
    </dgm:pt>
    <dgm:pt modelId="{DBD1E36E-1724-4DDD-9E35-C0F521A83ACC}" type="sibTrans" cxnId="{9193BB09-5829-4EC1-BD07-3131CF01BABE}">
      <dgm:prSet/>
      <dgm:spPr/>
      <dgm:t>
        <a:bodyPr/>
        <a:lstStyle/>
        <a:p>
          <a:endParaRPr lang="en-US"/>
        </a:p>
      </dgm:t>
    </dgm:pt>
    <dgm:pt modelId="{8FF818FC-1D25-41F8-A076-327B015D01FD}">
      <dgm:prSet phldrT="[Text]" custT="1"/>
      <dgm:spPr>
        <a:gradFill flip="none" rotWithShape="1">
          <a:gsLst>
            <a:gs pos="0">
              <a:schemeClr val="bg1">
                <a:lumMod val="65000"/>
              </a:schemeClr>
            </a:gs>
            <a:gs pos="100000">
              <a:schemeClr val="tx1">
                <a:lumMod val="75000"/>
                <a:lumOff val="25000"/>
              </a:schemeClr>
            </a:gs>
          </a:gsLst>
          <a:lin ang="16200000" scaled="1"/>
          <a:tileRect/>
        </a:gradFill>
        <a:ln>
          <a:noFill/>
        </a:ln>
      </dgm:spPr>
      <dgm:t>
        <a:bodyPr tIns="548640" bIns="91440"/>
        <a:lstStyle/>
        <a:p>
          <a:endParaRPr lang="en-US" sz="2400" dirty="0">
            <a:latin typeface="Franklin Gothic Book" pitchFamily="34" charset="0"/>
          </a:endParaRPr>
        </a:p>
      </dgm:t>
    </dgm:pt>
    <dgm:pt modelId="{BCBBF5FC-06B9-47D3-B2A5-D0E510F7303B}" type="parTrans" cxnId="{12EEDFA2-FA07-440E-A8A4-EE178F15A227}">
      <dgm:prSet/>
      <dgm:spPr/>
      <dgm:t>
        <a:bodyPr/>
        <a:lstStyle/>
        <a:p>
          <a:endParaRPr lang="en-US"/>
        </a:p>
      </dgm:t>
    </dgm:pt>
    <dgm:pt modelId="{3D4ADEA7-70C4-4B2D-A0B6-09300C4C5F43}" type="sibTrans" cxnId="{12EEDFA2-FA07-440E-A8A4-EE178F15A227}">
      <dgm:prSet/>
      <dgm:spPr/>
      <dgm:t>
        <a:bodyPr/>
        <a:lstStyle/>
        <a:p>
          <a:endParaRPr lang="en-US"/>
        </a:p>
      </dgm:t>
    </dgm:pt>
    <dgm:pt modelId="{0805CC4F-9FC4-4EBD-9D84-4EF1788337C1}">
      <dgm:prSet phldrT="[Text]" custT="1"/>
      <dgm:spPr>
        <a:gradFill flip="none" rotWithShape="1">
          <a:gsLst>
            <a:gs pos="0">
              <a:schemeClr val="bg1">
                <a:lumMod val="65000"/>
              </a:schemeClr>
            </a:gs>
            <a:gs pos="100000">
              <a:schemeClr val="tx1">
                <a:lumMod val="75000"/>
                <a:lumOff val="25000"/>
              </a:schemeClr>
            </a:gs>
          </a:gsLst>
          <a:lin ang="16200000" scaled="1"/>
          <a:tileRect/>
        </a:gradFill>
        <a:ln>
          <a:noFill/>
        </a:ln>
      </dgm:spPr>
      <dgm:t>
        <a:bodyPr tIns="548640" bIns="91440"/>
        <a:lstStyle/>
        <a:p>
          <a:endParaRPr lang="en-US" sz="2400" dirty="0">
            <a:latin typeface="Franklin Gothic Book" pitchFamily="34" charset="0"/>
          </a:endParaRPr>
        </a:p>
      </dgm:t>
    </dgm:pt>
    <dgm:pt modelId="{E4902702-5462-4D18-952E-35F4DC59FF89}" type="parTrans" cxnId="{817E0523-CD67-42E2-92CD-4DEEAD1BB961}">
      <dgm:prSet/>
      <dgm:spPr/>
      <dgm:t>
        <a:bodyPr/>
        <a:lstStyle/>
        <a:p>
          <a:endParaRPr lang="en-US"/>
        </a:p>
      </dgm:t>
    </dgm:pt>
    <dgm:pt modelId="{DDCA9F23-C4A7-42AA-A12F-166A2AB85FF6}" type="sibTrans" cxnId="{817E0523-CD67-42E2-92CD-4DEEAD1BB961}">
      <dgm:prSet/>
      <dgm:spPr/>
      <dgm:t>
        <a:bodyPr/>
        <a:lstStyle/>
        <a:p>
          <a:endParaRPr lang="en-US"/>
        </a:p>
      </dgm:t>
    </dgm:pt>
    <dgm:pt modelId="{1243FF6F-2E3F-422A-B8BC-02D722A08E98}" type="pres">
      <dgm:prSet presAssocID="{4193C57B-1B35-4EF8-BF2B-F653F5B571D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97AAAF-7B00-4B4A-A6CB-D494A259ADB9}" type="pres">
      <dgm:prSet presAssocID="{92CEFF62-C798-46D9-96FD-EECD63BF1EAF}" presName="parentLin" presStyleCnt="0"/>
      <dgm:spPr/>
    </dgm:pt>
    <dgm:pt modelId="{81D4F8AA-6BD1-48A7-BDEC-0E654EF32932}" type="pres">
      <dgm:prSet presAssocID="{92CEFF62-C798-46D9-96FD-EECD63BF1EAF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77093FFC-466E-4B72-B518-37ABC64AA6AD}" type="pres">
      <dgm:prSet presAssocID="{92CEFF62-C798-46D9-96FD-EECD63BF1EAF}" presName="parentText" presStyleLbl="node1" presStyleIdx="0" presStyleCnt="4" custScaleX="126116" custScaleY="64770" custLinFactNeighborX="1578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60A031-7B8A-4E5E-AD5A-5A76433E9D1A}" type="pres">
      <dgm:prSet presAssocID="{92CEFF62-C798-46D9-96FD-EECD63BF1EAF}" presName="negativeSpace" presStyleCnt="0"/>
      <dgm:spPr/>
    </dgm:pt>
    <dgm:pt modelId="{D46D7DEB-BFD0-4B4F-B6C5-0AF658E6E582}" type="pres">
      <dgm:prSet presAssocID="{92CEFF62-C798-46D9-96FD-EECD63BF1EAF}" presName="childText" presStyleLbl="conFgAcc1" presStyleIdx="0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3F982EFB-91E9-414A-8075-0F689DE2D9AC}" type="pres">
      <dgm:prSet presAssocID="{00702E46-B68A-420B-A1BA-30F2229C0C58}" presName="spaceBetweenRectangles" presStyleCnt="0"/>
      <dgm:spPr/>
    </dgm:pt>
    <dgm:pt modelId="{7D69FC51-6D96-42AE-9E2F-C6EA77AD6F69}" type="pres">
      <dgm:prSet presAssocID="{C0D67B9D-1F30-4142-A752-1A38FFC692C3}" presName="parentLin" presStyleCnt="0"/>
      <dgm:spPr/>
    </dgm:pt>
    <dgm:pt modelId="{9C9CC29C-BD17-404D-836C-4F12C749258B}" type="pres">
      <dgm:prSet presAssocID="{C0D67B9D-1F30-4142-A752-1A38FFC692C3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9D8F78CC-3799-488D-AE03-D6A3955113F7}" type="pres">
      <dgm:prSet presAssocID="{C0D67B9D-1F30-4142-A752-1A38FFC692C3}" presName="parentText" presStyleLbl="node1" presStyleIdx="1" presStyleCnt="4" custScaleX="126116" custScaleY="64770" custLinFactNeighborX="1578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C88A2B-DC69-4032-8A5B-829CD645DD1B}" type="pres">
      <dgm:prSet presAssocID="{C0D67B9D-1F30-4142-A752-1A38FFC692C3}" presName="negativeSpace" presStyleCnt="0"/>
      <dgm:spPr/>
    </dgm:pt>
    <dgm:pt modelId="{D95347C8-B10D-4BF9-A9B9-95FBEDD7F796}" type="pres">
      <dgm:prSet presAssocID="{C0D67B9D-1F30-4142-A752-1A38FFC692C3}" presName="childText" presStyleLbl="conFgAcc1" presStyleIdx="1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B69DE415-7613-41A5-A0CC-1C8C36F8478A}" type="pres">
      <dgm:prSet presAssocID="{E501AF77-7EE6-48FB-AC86-B1321864AB18}" presName="spaceBetweenRectangles" presStyleCnt="0"/>
      <dgm:spPr/>
    </dgm:pt>
    <dgm:pt modelId="{45312CE9-F9EF-42C0-9D31-ECC531C247FF}" type="pres">
      <dgm:prSet presAssocID="{FB57E137-7908-4995-AF7B-E1531442AF72}" presName="parentLin" presStyleCnt="0"/>
      <dgm:spPr/>
    </dgm:pt>
    <dgm:pt modelId="{0D24A39D-89FD-4E20-BC08-6D4AF7E0470A}" type="pres">
      <dgm:prSet presAssocID="{FB57E137-7908-4995-AF7B-E1531442AF72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4463BF08-0C77-4929-A034-8A3136943032}" type="pres">
      <dgm:prSet presAssocID="{FB57E137-7908-4995-AF7B-E1531442AF72}" presName="parentText" presStyleLbl="node1" presStyleIdx="2" presStyleCnt="4" custScaleX="126116" custScaleY="64770" custLinFactNeighborX="1578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54BDEB-0307-4D83-AD04-2215C1BCCEFC}" type="pres">
      <dgm:prSet presAssocID="{FB57E137-7908-4995-AF7B-E1531442AF72}" presName="negativeSpace" presStyleCnt="0"/>
      <dgm:spPr/>
    </dgm:pt>
    <dgm:pt modelId="{EBD5BA86-8028-424D-87D6-F3CA21B6F700}" type="pres">
      <dgm:prSet presAssocID="{FB57E137-7908-4995-AF7B-E1531442AF72}" presName="childText" presStyleLbl="conFgAcc1" presStyleIdx="2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9568370D-6087-4E0C-98FB-DA981A40AEA7}" type="pres">
      <dgm:prSet presAssocID="{A2662ED0-861B-49FD-89FA-825871D04865}" presName="spaceBetweenRectangles" presStyleCnt="0"/>
      <dgm:spPr/>
    </dgm:pt>
    <dgm:pt modelId="{88CBE2CF-F6BE-4EA3-A181-02869910EA6E}" type="pres">
      <dgm:prSet presAssocID="{161ACDA8-29BF-409E-9E55-B2AEEFD91544}" presName="parentLin" presStyleCnt="0"/>
      <dgm:spPr/>
    </dgm:pt>
    <dgm:pt modelId="{AA85AE6A-2212-459F-9049-20C307AB8323}" type="pres">
      <dgm:prSet presAssocID="{161ACDA8-29BF-409E-9E55-B2AEEFD91544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49687B7A-1FA0-4127-9619-C6AEE7BDCAD3}" type="pres">
      <dgm:prSet presAssocID="{161ACDA8-29BF-409E-9E55-B2AEEFD91544}" presName="parentText" presStyleLbl="node1" presStyleIdx="3" presStyleCnt="4" custScaleX="126116" custScaleY="64770" custLinFactNeighborX="1578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F194C6-7BFF-4E6F-B7AB-954A0BA2EC6E}" type="pres">
      <dgm:prSet presAssocID="{161ACDA8-29BF-409E-9E55-B2AEEFD91544}" presName="negativeSpace" presStyleCnt="0"/>
      <dgm:spPr/>
    </dgm:pt>
    <dgm:pt modelId="{045D64FB-4785-4E6A-B3A5-9C68AA5C5A3D}" type="pres">
      <dgm:prSet presAssocID="{161ACDA8-29BF-409E-9E55-B2AEEFD91544}" presName="childText" presStyleLbl="conFgAcc1" presStyleIdx="3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</dgm:ptLst>
  <dgm:cxnLst>
    <dgm:cxn modelId="{CDF84610-0A1C-4C00-8D69-FA011CA66486}" type="presOf" srcId="{FB57E137-7908-4995-AF7B-E1531442AF72}" destId="{0D24A39D-89FD-4E20-BC08-6D4AF7E0470A}" srcOrd="0" destOrd="0" presId="urn:microsoft.com/office/officeart/2005/8/layout/list1"/>
    <dgm:cxn modelId="{CBB0B4FB-D764-4CB4-BACE-439499BD4ABB}" srcId="{161ACDA8-29BF-409E-9E55-B2AEEFD91544}" destId="{D2271A3E-5934-4C6E-963D-86A9AB6F5033}" srcOrd="0" destOrd="0" parTransId="{033E5788-5814-449E-8FCC-D0123D31D051}" sibTransId="{A5BD65E7-DF58-4B04-991B-D1ED7A6D23E4}"/>
    <dgm:cxn modelId="{12EEDFA2-FA07-440E-A8A4-EE178F15A227}" srcId="{C0D67B9D-1F30-4142-A752-1A38FFC692C3}" destId="{8FF818FC-1D25-41F8-A076-327B015D01FD}" srcOrd="0" destOrd="0" parTransId="{BCBBF5FC-06B9-47D3-B2A5-D0E510F7303B}" sibTransId="{3D4ADEA7-70C4-4B2D-A0B6-09300C4C5F43}"/>
    <dgm:cxn modelId="{DAAC40A0-EEB9-4FC3-ADA5-C674768565CA}" srcId="{4193C57B-1B35-4EF8-BF2B-F653F5B571DF}" destId="{C0D67B9D-1F30-4142-A752-1A38FFC692C3}" srcOrd="1" destOrd="0" parTransId="{67F9C1B5-39D7-449D-AFE8-FDEF522B572F}" sibTransId="{E501AF77-7EE6-48FB-AC86-B1321864AB18}"/>
    <dgm:cxn modelId="{9193BB09-5829-4EC1-BD07-3131CF01BABE}" srcId="{92CEFF62-C798-46D9-96FD-EECD63BF1EAF}" destId="{DB9FA112-1387-48A2-94A8-A89E5D6B9688}" srcOrd="0" destOrd="0" parTransId="{8B400625-3B5B-47D3-B94C-D05FD71E34EF}" sibTransId="{DBD1E36E-1724-4DDD-9E35-C0F521A83ACC}"/>
    <dgm:cxn modelId="{3470F3D0-E8F7-4776-85AC-C4A95AE93425}" type="presOf" srcId="{92CEFF62-C798-46D9-96FD-EECD63BF1EAF}" destId="{77093FFC-466E-4B72-B518-37ABC64AA6AD}" srcOrd="1" destOrd="0" presId="urn:microsoft.com/office/officeart/2005/8/layout/list1"/>
    <dgm:cxn modelId="{1640A7E0-E351-4E3B-9804-0317575C3639}" type="presOf" srcId="{C0D67B9D-1F30-4142-A752-1A38FFC692C3}" destId="{9D8F78CC-3799-488D-AE03-D6A3955113F7}" srcOrd="1" destOrd="0" presId="urn:microsoft.com/office/officeart/2005/8/layout/list1"/>
    <dgm:cxn modelId="{817E0523-CD67-42E2-92CD-4DEEAD1BB961}" srcId="{FB57E137-7908-4995-AF7B-E1531442AF72}" destId="{0805CC4F-9FC4-4EBD-9D84-4EF1788337C1}" srcOrd="0" destOrd="0" parTransId="{E4902702-5462-4D18-952E-35F4DC59FF89}" sibTransId="{DDCA9F23-C4A7-42AA-A12F-166A2AB85FF6}"/>
    <dgm:cxn modelId="{A72F2EDE-D44D-4D45-A9AE-143DEC9358A8}" type="presOf" srcId="{8FF818FC-1D25-41F8-A076-327B015D01FD}" destId="{D95347C8-B10D-4BF9-A9B9-95FBEDD7F796}" srcOrd="0" destOrd="0" presId="urn:microsoft.com/office/officeart/2005/8/layout/list1"/>
    <dgm:cxn modelId="{FA4F92B9-90C4-4E4D-ADED-F487DC6C6745}" srcId="{4193C57B-1B35-4EF8-BF2B-F653F5B571DF}" destId="{92CEFF62-C798-46D9-96FD-EECD63BF1EAF}" srcOrd="0" destOrd="0" parTransId="{29F74064-F2C6-4035-AFD9-F77B5B4B0152}" sibTransId="{00702E46-B68A-420B-A1BA-30F2229C0C58}"/>
    <dgm:cxn modelId="{68D38B42-B71D-47C6-899C-9787EAF2A497}" type="presOf" srcId="{92CEFF62-C798-46D9-96FD-EECD63BF1EAF}" destId="{81D4F8AA-6BD1-48A7-BDEC-0E654EF32932}" srcOrd="0" destOrd="0" presId="urn:microsoft.com/office/officeart/2005/8/layout/list1"/>
    <dgm:cxn modelId="{DD282BCD-44B6-46F3-BD53-55CDBE0B694E}" type="presOf" srcId="{0805CC4F-9FC4-4EBD-9D84-4EF1788337C1}" destId="{EBD5BA86-8028-424D-87D6-F3CA21B6F700}" srcOrd="0" destOrd="0" presId="urn:microsoft.com/office/officeart/2005/8/layout/list1"/>
    <dgm:cxn modelId="{FF6E99CF-0B00-4FD6-8417-E1B83E8DE2CE}" type="presOf" srcId="{FB57E137-7908-4995-AF7B-E1531442AF72}" destId="{4463BF08-0C77-4929-A034-8A3136943032}" srcOrd="1" destOrd="0" presId="urn:microsoft.com/office/officeart/2005/8/layout/list1"/>
    <dgm:cxn modelId="{51CA5AD6-C4B6-4B6E-85E9-4D5F01E39212}" type="presOf" srcId="{D2271A3E-5934-4C6E-963D-86A9AB6F5033}" destId="{045D64FB-4785-4E6A-B3A5-9C68AA5C5A3D}" srcOrd="0" destOrd="0" presId="urn:microsoft.com/office/officeart/2005/8/layout/list1"/>
    <dgm:cxn modelId="{2AF67327-80CE-4659-A7EC-E1C443E85A55}" srcId="{4193C57B-1B35-4EF8-BF2B-F653F5B571DF}" destId="{FB57E137-7908-4995-AF7B-E1531442AF72}" srcOrd="2" destOrd="0" parTransId="{ADB8F74E-8F77-42B1-9232-E35F2436124F}" sibTransId="{A2662ED0-861B-49FD-89FA-825871D04865}"/>
    <dgm:cxn modelId="{5B8F4165-5549-48F0-B29B-FC724E6D845D}" type="presOf" srcId="{4193C57B-1B35-4EF8-BF2B-F653F5B571DF}" destId="{1243FF6F-2E3F-422A-B8BC-02D722A08E98}" srcOrd="0" destOrd="0" presId="urn:microsoft.com/office/officeart/2005/8/layout/list1"/>
    <dgm:cxn modelId="{B99414E4-30C0-422E-AA92-1C3B68D20A34}" type="presOf" srcId="{C0D67B9D-1F30-4142-A752-1A38FFC692C3}" destId="{9C9CC29C-BD17-404D-836C-4F12C749258B}" srcOrd="0" destOrd="0" presId="urn:microsoft.com/office/officeart/2005/8/layout/list1"/>
    <dgm:cxn modelId="{DED94EED-B4A6-4200-A713-17C143C74414}" srcId="{4193C57B-1B35-4EF8-BF2B-F653F5B571DF}" destId="{161ACDA8-29BF-409E-9E55-B2AEEFD91544}" srcOrd="3" destOrd="0" parTransId="{D7EF4F46-EDDD-4483-86AA-D130BE1AD681}" sibTransId="{637A501B-5AB7-4F04-8772-6EBF076E65D0}"/>
    <dgm:cxn modelId="{C8ED5781-7F7C-4C17-BA45-36D4B714C213}" type="presOf" srcId="{DB9FA112-1387-48A2-94A8-A89E5D6B9688}" destId="{D46D7DEB-BFD0-4B4F-B6C5-0AF658E6E582}" srcOrd="0" destOrd="0" presId="urn:microsoft.com/office/officeart/2005/8/layout/list1"/>
    <dgm:cxn modelId="{B7BAFE3A-A45C-4204-9710-B6563BBFA46F}" type="presOf" srcId="{161ACDA8-29BF-409E-9E55-B2AEEFD91544}" destId="{AA85AE6A-2212-459F-9049-20C307AB8323}" srcOrd="0" destOrd="0" presId="urn:microsoft.com/office/officeart/2005/8/layout/list1"/>
    <dgm:cxn modelId="{A931C931-21B7-44DE-8483-250D32585F95}" type="presOf" srcId="{161ACDA8-29BF-409E-9E55-B2AEEFD91544}" destId="{49687B7A-1FA0-4127-9619-C6AEE7BDCAD3}" srcOrd="1" destOrd="0" presId="urn:microsoft.com/office/officeart/2005/8/layout/list1"/>
    <dgm:cxn modelId="{34731E2C-CE86-4052-B763-1F5BE05770C2}" type="presParOf" srcId="{1243FF6F-2E3F-422A-B8BC-02D722A08E98}" destId="{B397AAAF-7B00-4B4A-A6CB-D494A259ADB9}" srcOrd="0" destOrd="0" presId="urn:microsoft.com/office/officeart/2005/8/layout/list1"/>
    <dgm:cxn modelId="{AA6FF014-505C-4D52-889C-902605286A9B}" type="presParOf" srcId="{B397AAAF-7B00-4B4A-A6CB-D494A259ADB9}" destId="{81D4F8AA-6BD1-48A7-BDEC-0E654EF32932}" srcOrd="0" destOrd="0" presId="urn:microsoft.com/office/officeart/2005/8/layout/list1"/>
    <dgm:cxn modelId="{5E118F9B-6FB8-434F-8D75-93E8C7238719}" type="presParOf" srcId="{B397AAAF-7B00-4B4A-A6CB-D494A259ADB9}" destId="{77093FFC-466E-4B72-B518-37ABC64AA6AD}" srcOrd="1" destOrd="0" presId="urn:microsoft.com/office/officeart/2005/8/layout/list1"/>
    <dgm:cxn modelId="{B5652E6B-0977-4D96-BC83-D50F916C73A5}" type="presParOf" srcId="{1243FF6F-2E3F-422A-B8BC-02D722A08E98}" destId="{C360A031-7B8A-4E5E-AD5A-5A76433E9D1A}" srcOrd="1" destOrd="0" presId="urn:microsoft.com/office/officeart/2005/8/layout/list1"/>
    <dgm:cxn modelId="{D5B65479-33B3-41B0-AA9F-48144B1D4F7A}" type="presParOf" srcId="{1243FF6F-2E3F-422A-B8BC-02D722A08E98}" destId="{D46D7DEB-BFD0-4B4F-B6C5-0AF658E6E582}" srcOrd="2" destOrd="0" presId="urn:microsoft.com/office/officeart/2005/8/layout/list1"/>
    <dgm:cxn modelId="{C2D1971E-41FF-4550-ABAD-BD41D3F5C63F}" type="presParOf" srcId="{1243FF6F-2E3F-422A-B8BC-02D722A08E98}" destId="{3F982EFB-91E9-414A-8075-0F689DE2D9AC}" srcOrd="3" destOrd="0" presId="urn:microsoft.com/office/officeart/2005/8/layout/list1"/>
    <dgm:cxn modelId="{D55E9AF9-BB0C-4FC2-9DC5-481A0CBD6281}" type="presParOf" srcId="{1243FF6F-2E3F-422A-B8BC-02D722A08E98}" destId="{7D69FC51-6D96-42AE-9E2F-C6EA77AD6F69}" srcOrd="4" destOrd="0" presId="urn:microsoft.com/office/officeart/2005/8/layout/list1"/>
    <dgm:cxn modelId="{A21D0201-F32A-4695-89D3-A572A024909B}" type="presParOf" srcId="{7D69FC51-6D96-42AE-9E2F-C6EA77AD6F69}" destId="{9C9CC29C-BD17-404D-836C-4F12C749258B}" srcOrd="0" destOrd="0" presId="urn:microsoft.com/office/officeart/2005/8/layout/list1"/>
    <dgm:cxn modelId="{826F42A3-50A0-4702-8A8F-2727DCEBEB38}" type="presParOf" srcId="{7D69FC51-6D96-42AE-9E2F-C6EA77AD6F69}" destId="{9D8F78CC-3799-488D-AE03-D6A3955113F7}" srcOrd="1" destOrd="0" presId="urn:microsoft.com/office/officeart/2005/8/layout/list1"/>
    <dgm:cxn modelId="{CEDAD4F9-BFDA-40C1-898C-47EC108944B8}" type="presParOf" srcId="{1243FF6F-2E3F-422A-B8BC-02D722A08E98}" destId="{F1C88A2B-DC69-4032-8A5B-829CD645DD1B}" srcOrd="5" destOrd="0" presId="urn:microsoft.com/office/officeart/2005/8/layout/list1"/>
    <dgm:cxn modelId="{BA8412CD-43A1-4BD1-AECB-23C423FE3283}" type="presParOf" srcId="{1243FF6F-2E3F-422A-B8BC-02D722A08E98}" destId="{D95347C8-B10D-4BF9-A9B9-95FBEDD7F796}" srcOrd="6" destOrd="0" presId="urn:microsoft.com/office/officeart/2005/8/layout/list1"/>
    <dgm:cxn modelId="{EFCC82B1-8C43-4720-9E40-09F09DFE52EA}" type="presParOf" srcId="{1243FF6F-2E3F-422A-B8BC-02D722A08E98}" destId="{B69DE415-7613-41A5-A0CC-1C8C36F8478A}" srcOrd="7" destOrd="0" presId="urn:microsoft.com/office/officeart/2005/8/layout/list1"/>
    <dgm:cxn modelId="{7835083E-D5F2-4CB0-B598-B72C0BD1380B}" type="presParOf" srcId="{1243FF6F-2E3F-422A-B8BC-02D722A08E98}" destId="{45312CE9-F9EF-42C0-9D31-ECC531C247FF}" srcOrd="8" destOrd="0" presId="urn:microsoft.com/office/officeart/2005/8/layout/list1"/>
    <dgm:cxn modelId="{D0D56C3B-03CB-40EA-B566-930480AA0AB8}" type="presParOf" srcId="{45312CE9-F9EF-42C0-9D31-ECC531C247FF}" destId="{0D24A39D-89FD-4E20-BC08-6D4AF7E0470A}" srcOrd="0" destOrd="0" presId="urn:microsoft.com/office/officeart/2005/8/layout/list1"/>
    <dgm:cxn modelId="{29691485-13DA-4FB1-BF3C-38EA745EFB84}" type="presParOf" srcId="{45312CE9-F9EF-42C0-9D31-ECC531C247FF}" destId="{4463BF08-0C77-4929-A034-8A3136943032}" srcOrd="1" destOrd="0" presId="urn:microsoft.com/office/officeart/2005/8/layout/list1"/>
    <dgm:cxn modelId="{47518AF8-8B67-49D1-8521-EE8E1CA31DCD}" type="presParOf" srcId="{1243FF6F-2E3F-422A-B8BC-02D722A08E98}" destId="{8254BDEB-0307-4D83-AD04-2215C1BCCEFC}" srcOrd="9" destOrd="0" presId="urn:microsoft.com/office/officeart/2005/8/layout/list1"/>
    <dgm:cxn modelId="{57EBC1F5-9775-4829-B94D-65027CA22653}" type="presParOf" srcId="{1243FF6F-2E3F-422A-B8BC-02D722A08E98}" destId="{EBD5BA86-8028-424D-87D6-F3CA21B6F700}" srcOrd="10" destOrd="0" presId="urn:microsoft.com/office/officeart/2005/8/layout/list1"/>
    <dgm:cxn modelId="{0BF2C7FD-1094-4488-8020-81D3977D5657}" type="presParOf" srcId="{1243FF6F-2E3F-422A-B8BC-02D722A08E98}" destId="{9568370D-6087-4E0C-98FB-DA981A40AEA7}" srcOrd="11" destOrd="0" presId="urn:microsoft.com/office/officeart/2005/8/layout/list1"/>
    <dgm:cxn modelId="{2137D19A-2394-4417-8DD7-0AF07A295139}" type="presParOf" srcId="{1243FF6F-2E3F-422A-B8BC-02D722A08E98}" destId="{88CBE2CF-F6BE-4EA3-A181-02869910EA6E}" srcOrd="12" destOrd="0" presId="urn:microsoft.com/office/officeart/2005/8/layout/list1"/>
    <dgm:cxn modelId="{DAA22175-93AF-46EB-988A-9A12A0091D5B}" type="presParOf" srcId="{88CBE2CF-F6BE-4EA3-A181-02869910EA6E}" destId="{AA85AE6A-2212-459F-9049-20C307AB8323}" srcOrd="0" destOrd="0" presId="urn:microsoft.com/office/officeart/2005/8/layout/list1"/>
    <dgm:cxn modelId="{9D0E7D20-986E-4CCE-80FA-8301EF5EDA97}" type="presParOf" srcId="{88CBE2CF-F6BE-4EA3-A181-02869910EA6E}" destId="{49687B7A-1FA0-4127-9619-C6AEE7BDCAD3}" srcOrd="1" destOrd="0" presId="urn:microsoft.com/office/officeart/2005/8/layout/list1"/>
    <dgm:cxn modelId="{B43A04A3-4026-4E85-BE1C-32480CBB0D3D}" type="presParOf" srcId="{1243FF6F-2E3F-422A-B8BC-02D722A08E98}" destId="{93F194C6-7BFF-4E6F-B7AB-954A0BA2EC6E}" srcOrd="13" destOrd="0" presId="urn:microsoft.com/office/officeart/2005/8/layout/list1"/>
    <dgm:cxn modelId="{86678099-4261-426F-9402-7FED6FC983D1}" type="presParOf" srcId="{1243FF6F-2E3F-422A-B8BC-02D722A08E98}" destId="{045D64FB-4785-4E6A-B3A5-9C68AA5C5A3D}" srcOrd="14" destOrd="0" presId="urn:microsoft.com/office/officeart/2005/8/layout/list1"/>
  </dgm:cxnLst>
  <dgm:bg>
    <a:effectLst/>
  </dgm:bg>
  <dgm:whole>
    <a:effectLst/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0562CE7-6E82-4CCD-BDC8-334D0F3DE95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33608766-1161-4FA4-BB51-4F6B37841378}">
      <dgm:prSet/>
      <dgm:spPr/>
      <dgm:t>
        <a:bodyPr/>
        <a:lstStyle/>
        <a:p>
          <a:pPr rtl="0"/>
          <a:r>
            <a:rPr kumimoji="1" lang="fr-FR" dirty="0" smtClean="0"/>
            <a:t>Rendez-vous manqués,</a:t>
          </a:r>
          <a:endParaRPr lang="en-GB" dirty="0"/>
        </a:p>
      </dgm:t>
    </dgm:pt>
    <dgm:pt modelId="{C4C04941-55DC-4C9E-8477-7B9DB61D5FC2}" type="parTrans" cxnId="{6AC22B2E-1EB4-4659-8615-34A2C1E6D837}">
      <dgm:prSet/>
      <dgm:spPr/>
      <dgm:t>
        <a:bodyPr/>
        <a:lstStyle/>
        <a:p>
          <a:endParaRPr lang="en-GB"/>
        </a:p>
      </dgm:t>
    </dgm:pt>
    <dgm:pt modelId="{9281DBCD-C764-4F6F-A1AA-9282BBC2C4EE}" type="sibTrans" cxnId="{6AC22B2E-1EB4-4659-8615-34A2C1E6D837}">
      <dgm:prSet/>
      <dgm:spPr/>
      <dgm:t>
        <a:bodyPr/>
        <a:lstStyle/>
        <a:p>
          <a:endParaRPr lang="en-GB"/>
        </a:p>
      </dgm:t>
    </dgm:pt>
    <dgm:pt modelId="{E3CBE112-538C-4FAF-A0B5-0772846997AC}">
      <dgm:prSet/>
      <dgm:spPr/>
      <dgm:t>
        <a:bodyPr/>
        <a:lstStyle/>
        <a:p>
          <a:pPr rtl="0"/>
          <a:r>
            <a:rPr kumimoji="1" lang="fr-FR" dirty="0" smtClean="0"/>
            <a:t>Qualité de service inconsistant,</a:t>
          </a:r>
          <a:endParaRPr lang="en-GB" dirty="0"/>
        </a:p>
      </dgm:t>
    </dgm:pt>
    <dgm:pt modelId="{7FBAB70B-7A25-4D47-9CED-B487B0C3B127}" type="parTrans" cxnId="{2ADED465-8CBD-4C4D-84B8-FBED6A056D9D}">
      <dgm:prSet/>
      <dgm:spPr/>
      <dgm:t>
        <a:bodyPr/>
        <a:lstStyle/>
        <a:p>
          <a:endParaRPr lang="en-GB"/>
        </a:p>
      </dgm:t>
    </dgm:pt>
    <dgm:pt modelId="{49B41C75-189C-45AF-9996-2620947DE57C}" type="sibTrans" cxnId="{2ADED465-8CBD-4C4D-84B8-FBED6A056D9D}">
      <dgm:prSet/>
      <dgm:spPr/>
      <dgm:t>
        <a:bodyPr/>
        <a:lstStyle/>
        <a:p>
          <a:endParaRPr lang="en-GB"/>
        </a:p>
      </dgm:t>
    </dgm:pt>
    <dgm:pt modelId="{32C2A5D3-F30C-4EA6-9B6A-E1A9B4B21261}">
      <dgm:prSet/>
      <dgm:spPr/>
      <dgm:t>
        <a:bodyPr/>
        <a:lstStyle/>
        <a:p>
          <a:pPr rtl="0"/>
          <a:r>
            <a:rPr kumimoji="1" lang="fr-FR" dirty="0" smtClean="0"/>
            <a:t>Les conflits et réclamations,</a:t>
          </a:r>
          <a:endParaRPr lang="en-GB" dirty="0"/>
        </a:p>
      </dgm:t>
    </dgm:pt>
    <dgm:pt modelId="{D6FE12AA-CE0C-428E-88E7-5C2E681BABCB}" type="parTrans" cxnId="{8474A913-556B-4DE3-89E2-0CAF8E37FE28}">
      <dgm:prSet/>
      <dgm:spPr/>
      <dgm:t>
        <a:bodyPr/>
        <a:lstStyle/>
        <a:p>
          <a:endParaRPr lang="en-GB"/>
        </a:p>
      </dgm:t>
    </dgm:pt>
    <dgm:pt modelId="{1A4303BF-439D-4EEE-BA35-A4B0C4AA5C5D}" type="sibTrans" cxnId="{8474A913-556B-4DE3-89E2-0CAF8E37FE28}">
      <dgm:prSet/>
      <dgm:spPr/>
      <dgm:t>
        <a:bodyPr/>
        <a:lstStyle/>
        <a:p>
          <a:endParaRPr lang="en-GB"/>
        </a:p>
      </dgm:t>
    </dgm:pt>
    <dgm:pt modelId="{4FD0AD1F-CAE6-4EEB-8121-3692E87628E3}">
      <dgm:prSet/>
      <dgm:spPr/>
      <dgm:t>
        <a:bodyPr/>
        <a:lstStyle/>
        <a:p>
          <a:pPr rtl="0"/>
          <a:r>
            <a:rPr kumimoji="1" lang="fr-FR" dirty="0" smtClean="0"/>
            <a:t>Doubles paiements.</a:t>
          </a:r>
          <a:endParaRPr kumimoji="1" lang="fr-FR" dirty="0"/>
        </a:p>
      </dgm:t>
    </dgm:pt>
    <dgm:pt modelId="{75DAA7C1-93D6-4EB9-BEAF-355C8CE9FF87}" type="parTrans" cxnId="{A6E2C711-AC1C-4472-9385-E8EDFF0673CE}">
      <dgm:prSet/>
      <dgm:spPr/>
      <dgm:t>
        <a:bodyPr/>
        <a:lstStyle/>
        <a:p>
          <a:endParaRPr lang="en-GB"/>
        </a:p>
      </dgm:t>
    </dgm:pt>
    <dgm:pt modelId="{778EA2FF-BAA8-4609-A603-FBB52F28933D}" type="sibTrans" cxnId="{A6E2C711-AC1C-4472-9385-E8EDFF0673CE}">
      <dgm:prSet/>
      <dgm:spPr/>
      <dgm:t>
        <a:bodyPr/>
        <a:lstStyle/>
        <a:p>
          <a:endParaRPr lang="en-GB"/>
        </a:p>
      </dgm:t>
    </dgm:pt>
    <dgm:pt modelId="{53298F43-635F-49BC-97F7-9AD435414B2E}" type="pres">
      <dgm:prSet presAssocID="{40562CE7-6E82-4CCD-BDC8-334D0F3DE95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3D962CE-E4FD-439E-B07F-B46491E95C32}" type="pres">
      <dgm:prSet presAssocID="{33608766-1161-4FA4-BB51-4F6B3784137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CCE3A23-B100-430F-BDB4-0B3E3DFE3005}" type="pres">
      <dgm:prSet presAssocID="{9281DBCD-C764-4F6F-A1AA-9282BBC2C4EE}" presName="spacer" presStyleCnt="0"/>
      <dgm:spPr/>
    </dgm:pt>
    <dgm:pt modelId="{A727DECB-0F9C-41ED-96DE-A7FF6C262F1F}" type="pres">
      <dgm:prSet presAssocID="{E3CBE112-538C-4FAF-A0B5-0772846997A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A4484B3-31C1-4E7A-8B92-4C21D4FFDAAE}" type="pres">
      <dgm:prSet presAssocID="{49B41C75-189C-45AF-9996-2620947DE57C}" presName="spacer" presStyleCnt="0"/>
      <dgm:spPr/>
    </dgm:pt>
    <dgm:pt modelId="{FC0F8752-1F29-48D5-8786-32E9593DC728}" type="pres">
      <dgm:prSet presAssocID="{32C2A5D3-F30C-4EA6-9B6A-E1A9B4B2126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740082E-41AC-4C14-BF8D-94F93FBB94AE}" type="pres">
      <dgm:prSet presAssocID="{1A4303BF-439D-4EEE-BA35-A4B0C4AA5C5D}" presName="spacer" presStyleCnt="0"/>
      <dgm:spPr/>
    </dgm:pt>
    <dgm:pt modelId="{4E3ECFA0-5E25-4EBB-B689-4CD159827C4D}" type="pres">
      <dgm:prSet presAssocID="{4FD0AD1F-CAE6-4EEB-8121-3692E87628E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64A4D40-F3AE-4D86-8C53-603613A74823}" type="presOf" srcId="{32C2A5D3-F30C-4EA6-9B6A-E1A9B4B21261}" destId="{FC0F8752-1F29-48D5-8786-32E9593DC728}" srcOrd="0" destOrd="0" presId="urn:microsoft.com/office/officeart/2005/8/layout/vList2"/>
    <dgm:cxn modelId="{2ADED465-8CBD-4C4D-84B8-FBED6A056D9D}" srcId="{40562CE7-6E82-4CCD-BDC8-334D0F3DE958}" destId="{E3CBE112-538C-4FAF-A0B5-0772846997AC}" srcOrd="1" destOrd="0" parTransId="{7FBAB70B-7A25-4D47-9CED-B487B0C3B127}" sibTransId="{49B41C75-189C-45AF-9996-2620947DE57C}"/>
    <dgm:cxn modelId="{DDE5EA1A-3619-4A78-A436-3CB1466EC558}" type="presOf" srcId="{E3CBE112-538C-4FAF-A0B5-0772846997AC}" destId="{A727DECB-0F9C-41ED-96DE-A7FF6C262F1F}" srcOrd="0" destOrd="0" presId="urn:microsoft.com/office/officeart/2005/8/layout/vList2"/>
    <dgm:cxn modelId="{7C06E1A1-AF36-4350-A67D-7E92427E1173}" type="presOf" srcId="{33608766-1161-4FA4-BB51-4F6B37841378}" destId="{33D962CE-E4FD-439E-B07F-B46491E95C32}" srcOrd="0" destOrd="0" presId="urn:microsoft.com/office/officeart/2005/8/layout/vList2"/>
    <dgm:cxn modelId="{E042E258-457F-40EB-B583-40481A2FA532}" type="presOf" srcId="{4FD0AD1F-CAE6-4EEB-8121-3692E87628E3}" destId="{4E3ECFA0-5E25-4EBB-B689-4CD159827C4D}" srcOrd="0" destOrd="0" presId="urn:microsoft.com/office/officeart/2005/8/layout/vList2"/>
    <dgm:cxn modelId="{6AC22B2E-1EB4-4659-8615-34A2C1E6D837}" srcId="{40562CE7-6E82-4CCD-BDC8-334D0F3DE958}" destId="{33608766-1161-4FA4-BB51-4F6B37841378}" srcOrd="0" destOrd="0" parTransId="{C4C04941-55DC-4C9E-8477-7B9DB61D5FC2}" sibTransId="{9281DBCD-C764-4F6F-A1AA-9282BBC2C4EE}"/>
    <dgm:cxn modelId="{8474A913-556B-4DE3-89E2-0CAF8E37FE28}" srcId="{40562CE7-6E82-4CCD-BDC8-334D0F3DE958}" destId="{32C2A5D3-F30C-4EA6-9B6A-E1A9B4B21261}" srcOrd="2" destOrd="0" parTransId="{D6FE12AA-CE0C-428E-88E7-5C2E681BABCB}" sibTransId="{1A4303BF-439D-4EEE-BA35-A4B0C4AA5C5D}"/>
    <dgm:cxn modelId="{A6E2C711-AC1C-4472-9385-E8EDFF0673CE}" srcId="{40562CE7-6E82-4CCD-BDC8-334D0F3DE958}" destId="{4FD0AD1F-CAE6-4EEB-8121-3692E87628E3}" srcOrd="3" destOrd="0" parTransId="{75DAA7C1-93D6-4EB9-BEAF-355C8CE9FF87}" sibTransId="{778EA2FF-BAA8-4609-A603-FBB52F28933D}"/>
    <dgm:cxn modelId="{60ADFFA0-FEF0-4BE5-9FAC-5BB1E9BDB622}" type="presOf" srcId="{40562CE7-6E82-4CCD-BDC8-334D0F3DE958}" destId="{53298F43-635F-49BC-97F7-9AD435414B2E}" srcOrd="0" destOrd="0" presId="urn:microsoft.com/office/officeart/2005/8/layout/vList2"/>
    <dgm:cxn modelId="{A07293E1-5C6E-4D07-8772-9D32209B9A87}" type="presParOf" srcId="{53298F43-635F-49BC-97F7-9AD435414B2E}" destId="{33D962CE-E4FD-439E-B07F-B46491E95C32}" srcOrd="0" destOrd="0" presId="urn:microsoft.com/office/officeart/2005/8/layout/vList2"/>
    <dgm:cxn modelId="{3504D9A3-4924-4696-8630-BE9D86C1BB9F}" type="presParOf" srcId="{53298F43-635F-49BC-97F7-9AD435414B2E}" destId="{0CCE3A23-B100-430F-BDB4-0B3E3DFE3005}" srcOrd="1" destOrd="0" presId="urn:microsoft.com/office/officeart/2005/8/layout/vList2"/>
    <dgm:cxn modelId="{F7310E55-8BE8-4D84-A296-508A4306458D}" type="presParOf" srcId="{53298F43-635F-49BC-97F7-9AD435414B2E}" destId="{A727DECB-0F9C-41ED-96DE-A7FF6C262F1F}" srcOrd="2" destOrd="0" presId="urn:microsoft.com/office/officeart/2005/8/layout/vList2"/>
    <dgm:cxn modelId="{55DE40FF-EFEB-403B-A844-AACD09858D72}" type="presParOf" srcId="{53298F43-635F-49BC-97F7-9AD435414B2E}" destId="{DA4484B3-31C1-4E7A-8B92-4C21D4FFDAAE}" srcOrd="3" destOrd="0" presId="urn:microsoft.com/office/officeart/2005/8/layout/vList2"/>
    <dgm:cxn modelId="{2A4B38E0-121A-457B-9E7F-81F2A2E5F9F3}" type="presParOf" srcId="{53298F43-635F-49BC-97F7-9AD435414B2E}" destId="{FC0F8752-1F29-48D5-8786-32E9593DC728}" srcOrd="4" destOrd="0" presId="urn:microsoft.com/office/officeart/2005/8/layout/vList2"/>
    <dgm:cxn modelId="{62071480-3723-4A2E-94E4-ED284A2F0943}" type="presParOf" srcId="{53298F43-635F-49BC-97F7-9AD435414B2E}" destId="{4740082E-41AC-4C14-BF8D-94F93FBB94AE}" srcOrd="5" destOrd="0" presId="urn:microsoft.com/office/officeart/2005/8/layout/vList2"/>
    <dgm:cxn modelId="{49BE6A64-0823-407C-9CA2-281D572029CB}" type="presParOf" srcId="{53298F43-635F-49BC-97F7-9AD435414B2E}" destId="{4E3ECFA0-5E25-4EBB-B689-4CD159827C4D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BBF10F1-5ACA-4FD2-A376-DABFA33135E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D7C284D2-0F6E-4E6E-A42E-4BFE213F3C9A}">
      <dgm:prSet custT="1"/>
      <dgm:spPr/>
      <dgm:t>
        <a:bodyPr/>
        <a:lstStyle/>
        <a:p>
          <a:pPr rtl="0"/>
          <a:r>
            <a:rPr kumimoji="1" lang="fr-FR" sz="3600" dirty="0" smtClean="0"/>
            <a:t>Agences sales,</a:t>
          </a:r>
          <a:endParaRPr lang="en-GB" sz="3600" dirty="0"/>
        </a:p>
      </dgm:t>
    </dgm:pt>
    <dgm:pt modelId="{14D97898-1F7C-4A93-9BFE-3FCB8A1657D9}" type="parTrans" cxnId="{DA4CC63B-AEAA-4BA4-AF85-78EE9C23A619}">
      <dgm:prSet/>
      <dgm:spPr/>
      <dgm:t>
        <a:bodyPr/>
        <a:lstStyle/>
        <a:p>
          <a:endParaRPr lang="en-GB"/>
        </a:p>
      </dgm:t>
    </dgm:pt>
    <dgm:pt modelId="{7DD83B7C-CE98-4EF6-8846-EDEA1C8D0A4E}" type="sibTrans" cxnId="{DA4CC63B-AEAA-4BA4-AF85-78EE9C23A619}">
      <dgm:prSet/>
      <dgm:spPr/>
      <dgm:t>
        <a:bodyPr/>
        <a:lstStyle/>
        <a:p>
          <a:endParaRPr lang="en-GB"/>
        </a:p>
      </dgm:t>
    </dgm:pt>
    <dgm:pt modelId="{9D5892DD-3C94-4EDB-B70F-CD70EB3C81E9}">
      <dgm:prSet custT="1"/>
      <dgm:spPr/>
      <dgm:t>
        <a:bodyPr/>
        <a:lstStyle/>
        <a:p>
          <a:pPr rtl="0"/>
          <a:r>
            <a:rPr kumimoji="1" lang="fr-FR" sz="3600" dirty="0" smtClean="0"/>
            <a:t>Harcèlement des clients,</a:t>
          </a:r>
          <a:endParaRPr lang="en-GB" sz="3600" dirty="0"/>
        </a:p>
      </dgm:t>
    </dgm:pt>
    <dgm:pt modelId="{86235C95-4C80-4CB3-ABF0-A5B6C566C345}" type="parTrans" cxnId="{E4946308-2B45-4276-B0C4-9299C6700D02}">
      <dgm:prSet/>
      <dgm:spPr/>
      <dgm:t>
        <a:bodyPr/>
        <a:lstStyle/>
        <a:p>
          <a:endParaRPr lang="en-GB"/>
        </a:p>
      </dgm:t>
    </dgm:pt>
    <dgm:pt modelId="{026A6DF2-8A30-4C84-8846-C8969BF757DE}" type="sibTrans" cxnId="{E4946308-2B45-4276-B0C4-9299C6700D02}">
      <dgm:prSet/>
      <dgm:spPr/>
      <dgm:t>
        <a:bodyPr/>
        <a:lstStyle/>
        <a:p>
          <a:endParaRPr lang="en-GB"/>
        </a:p>
      </dgm:t>
    </dgm:pt>
    <dgm:pt modelId="{72487615-8671-46A4-9A4C-8BB1AA9B791F}">
      <dgm:prSet custT="1"/>
      <dgm:spPr/>
      <dgm:t>
        <a:bodyPr/>
        <a:lstStyle/>
        <a:p>
          <a:pPr rtl="0"/>
          <a:r>
            <a:rPr kumimoji="1" lang="fr-FR" sz="3600" dirty="0" smtClean="0"/>
            <a:t>Manque de salles d’attentes,</a:t>
          </a:r>
          <a:endParaRPr lang="en-GB" sz="3600" dirty="0"/>
        </a:p>
      </dgm:t>
    </dgm:pt>
    <dgm:pt modelId="{FFCC40FF-470C-436D-BE99-9C364266406A}" type="parTrans" cxnId="{0DAC5EAA-E0ED-4E3D-8909-4F573DFDEB29}">
      <dgm:prSet/>
      <dgm:spPr/>
      <dgm:t>
        <a:bodyPr/>
        <a:lstStyle/>
        <a:p>
          <a:endParaRPr lang="en-GB"/>
        </a:p>
      </dgm:t>
    </dgm:pt>
    <dgm:pt modelId="{76CA643A-6E6B-4EBF-9C7E-1EF7102FD90D}" type="sibTrans" cxnId="{0DAC5EAA-E0ED-4E3D-8909-4F573DFDEB29}">
      <dgm:prSet/>
      <dgm:spPr/>
      <dgm:t>
        <a:bodyPr/>
        <a:lstStyle/>
        <a:p>
          <a:endParaRPr lang="en-GB"/>
        </a:p>
      </dgm:t>
    </dgm:pt>
    <dgm:pt modelId="{273ED822-489C-4AAA-9D26-2942DBC3BB1A}">
      <dgm:prSet custT="1"/>
      <dgm:spPr/>
      <dgm:t>
        <a:bodyPr/>
        <a:lstStyle/>
        <a:p>
          <a:pPr rtl="0"/>
          <a:r>
            <a:rPr kumimoji="1" lang="fr-FR" sz="3600" dirty="0" smtClean="0"/>
            <a:t>Les horaires de voyages non respectées.</a:t>
          </a:r>
          <a:endParaRPr lang="en-GB" sz="3600" dirty="0"/>
        </a:p>
      </dgm:t>
    </dgm:pt>
    <dgm:pt modelId="{8DE31C37-16C8-4518-A6AE-F703EC096451}" type="parTrans" cxnId="{C2D7084A-FB52-45D6-98F2-39A2686092A0}">
      <dgm:prSet/>
      <dgm:spPr/>
      <dgm:t>
        <a:bodyPr/>
        <a:lstStyle/>
        <a:p>
          <a:endParaRPr lang="en-GB"/>
        </a:p>
      </dgm:t>
    </dgm:pt>
    <dgm:pt modelId="{0E2D4975-7CAA-4920-8CF0-42B520F2EBDE}" type="sibTrans" cxnId="{C2D7084A-FB52-45D6-98F2-39A2686092A0}">
      <dgm:prSet/>
      <dgm:spPr/>
      <dgm:t>
        <a:bodyPr/>
        <a:lstStyle/>
        <a:p>
          <a:endParaRPr lang="en-GB"/>
        </a:p>
      </dgm:t>
    </dgm:pt>
    <dgm:pt modelId="{FA5E37E2-A22A-406B-B632-A97DFF35C5A9}" type="pres">
      <dgm:prSet presAssocID="{5BBF10F1-5ACA-4FD2-A376-DABFA33135E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B144286-3187-4B47-A04B-AAA502C4E9D4}" type="pres">
      <dgm:prSet presAssocID="{D7C284D2-0F6E-4E6E-A42E-4BFE213F3C9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DF37B13-4CDC-4714-B0C8-22720CA850D2}" type="pres">
      <dgm:prSet presAssocID="{7DD83B7C-CE98-4EF6-8846-EDEA1C8D0A4E}" presName="spacer" presStyleCnt="0"/>
      <dgm:spPr/>
    </dgm:pt>
    <dgm:pt modelId="{74484318-E4F5-49AF-9E64-B7F959BE393F}" type="pres">
      <dgm:prSet presAssocID="{9D5892DD-3C94-4EDB-B70F-CD70EB3C81E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04EBE70-403C-49A3-BB82-53C03EBE8004}" type="pres">
      <dgm:prSet presAssocID="{026A6DF2-8A30-4C84-8846-C8969BF757DE}" presName="spacer" presStyleCnt="0"/>
      <dgm:spPr/>
    </dgm:pt>
    <dgm:pt modelId="{8F5CF194-B314-48A1-BE44-E14503F25422}" type="pres">
      <dgm:prSet presAssocID="{72487615-8671-46A4-9A4C-8BB1AA9B791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94D8374-3F8F-4D8A-8830-8DA0CC40F189}" type="pres">
      <dgm:prSet presAssocID="{76CA643A-6E6B-4EBF-9C7E-1EF7102FD90D}" presName="spacer" presStyleCnt="0"/>
      <dgm:spPr/>
    </dgm:pt>
    <dgm:pt modelId="{ACFE44D4-FF7E-4721-BB52-8F7A1E377C9F}" type="pres">
      <dgm:prSet presAssocID="{273ED822-489C-4AAA-9D26-2942DBC3BB1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DAC5EAA-E0ED-4E3D-8909-4F573DFDEB29}" srcId="{5BBF10F1-5ACA-4FD2-A376-DABFA33135EF}" destId="{72487615-8671-46A4-9A4C-8BB1AA9B791F}" srcOrd="2" destOrd="0" parTransId="{FFCC40FF-470C-436D-BE99-9C364266406A}" sibTransId="{76CA643A-6E6B-4EBF-9C7E-1EF7102FD90D}"/>
    <dgm:cxn modelId="{755DCFFF-47B1-4AAB-BC51-E0EFB13B9FAA}" type="presOf" srcId="{D7C284D2-0F6E-4E6E-A42E-4BFE213F3C9A}" destId="{5B144286-3187-4B47-A04B-AAA502C4E9D4}" srcOrd="0" destOrd="0" presId="urn:microsoft.com/office/officeart/2005/8/layout/vList2"/>
    <dgm:cxn modelId="{C2D7084A-FB52-45D6-98F2-39A2686092A0}" srcId="{5BBF10F1-5ACA-4FD2-A376-DABFA33135EF}" destId="{273ED822-489C-4AAA-9D26-2942DBC3BB1A}" srcOrd="3" destOrd="0" parTransId="{8DE31C37-16C8-4518-A6AE-F703EC096451}" sibTransId="{0E2D4975-7CAA-4920-8CF0-42B520F2EBDE}"/>
    <dgm:cxn modelId="{516132FE-DF8D-4027-923C-46076A714A74}" type="presOf" srcId="{5BBF10F1-5ACA-4FD2-A376-DABFA33135EF}" destId="{FA5E37E2-A22A-406B-B632-A97DFF35C5A9}" srcOrd="0" destOrd="0" presId="urn:microsoft.com/office/officeart/2005/8/layout/vList2"/>
    <dgm:cxn modelId="{DA4CC63B-AEAA-4BA4-AF85-78EE9C23A619}" srcId="{5BBF10F1-5ACA-4FD2-A376-DABFA33135EF}" destId="{D7C284D2-0F6E-4E6E-A42E-4BFE213F3C9A}" srcOrd="0" destOrd="0" parTransId="{14D97898-1F7C-4A93-9BFE-3FCB8A1657D9}" sibTransId="{7DD83B7C-CE98-4EF6-8846-EDEA1C8D0A4E}"/>
    <dgm:cxn modelId="{2A22729E-9B09-40C9-B26E-5759FAFE188C}" type="presOf" srcId="{72487615-8671-46A4-9A4C-8BB1AA9B791F}" destId="{8F5CF194-B314-48A1-BE44-E14503F25422}" srcOrd="0" destOrd="0" presId="urn:microsoft.com/office/officeart/2005/8/layout/vList2"/>
    <dgm:cxn modelId="{80F2C969-72FF-49A5-8DD7-E1C0894ACE9A}" type="presOf" srcId="{9D5892DD-3C94-4EDB-B70F-CD70EB3C81E9}" destId="{74484318-E4F5-49AF-9E64-B7F959BE393F}" srcOrd="0" destOrd="0" presId="urn:microsoft.com/office/officeart/2005/8/layout/vList2"/>
    <dgm:cxn modelId="{E4946308-2B45-4276-B0C4-9299C6700D02}" srcId="{5BBF10F1-5ACA-4FD2-A376-DABFA33135EF}" destId="{9D5892DD-3C94-4EDB-B70F-CD70EB3C81E9}" srcOrd="1" destOrd="0" parTransId="{86235C95-4C80-4CB3-ABF0-A5B6C566C345}" sibTransId="{026A6DF2-8A30-4C84-8846-C8969BF757DE}"/>
    <dgm:cxn modelId="{764C62E8-7BA8-4857-A70F-7D75BC2253DF}" type="presOf" srcId="{273ED822-489C-4AAA-9D26-2942DBC3BB1A}" destId="{ACFE44D4-FF7E-4721-BB52-8F7A1E377C9F}" srcOrd="0" destOrd="0" presId="urn:microsoft.com/office/officeart/2005/8/layout/vList2"/>
    <dgm:cxn modelId="{677F579E-245E-4972-8B1C-B5093E35671D}" type="presParOf" srcId="{FA5E37E2-A22A-406B-B632-A97DFF35C5A9}" destId="{5B144286-3187-4B47-A04B-AAA502C4E9D4}" srcOrd="0" destOrd="0" presId="urn:microsoft.com/office/officeart/2005/8/layout/vList2"/>
    <dgm:cxn modelId="{9877864D-F591-4B8C-8AF6-A8AE39092995}" type="presParOf" srcId="{FA5E37E2-A22A-406B-B632-A97DFF35C5A9}" destId="{1DF37B13-4CDC-4714-B0C8-22720CA850D2}" srcOrd="1" destOrd="0" presId="urn:microsoft.com/office/officeart/2005/8/layout/vList2"/>
    <dgm:cxn modelId="{E22B2B34-D8BC-4B4A-80F8-1517D25DD32F}" type="presParOf" srcId="{FA5E37E2-A22A-406B-B632-A97DFF35C5A9}" destId="{74484318-E4F5-49AF-9E64-B7F959BE393F}" srcOrd="2" destOrd="0" presId="urn:microsoft.com/office/officeart/2005/8/layout/vList2"/>
    <dgm:cxn modelId="{E225F6D3-6554-4EFD-A596-6A7C2B3E603F}" type="presParOf" srcId="{FA5E37E2-A22A-406B-B632-A97DFF35C5A9}" destId="{804EBE70-403C-49A3-BB82-53C03EBE8004}" srcOrd="3" destOrd="0" presId="urn:microsoft.com/office/officeart/2005/8/layout/vList2"/>
    <dgm:cxn modelId="{5F3FE4C7-6F0E-40C7-BDA4-F711A367787C}" type="presParOf" srcId="{FA5E37E2-A22A-406B-B632-A97DFF35C5A9}" destId="{8F5CF194-B314-48A1-BE44-E14503F25422}" srcOrd="4" destOrd="0" presId="urn:microsoft.com/office/officeart/2005/8/layout/vList2"/>
    <dgm:cxn modelId="{96B2B8A9-435F-4678-AF7F-79D8080B54BE}" type="presParOf" srcId="{FA5E37E2-A22A-406B-B632-A97DFF35C5A9}" destId="{294D8374-3F8F-4D8A-8830-8DA0CC40F189}" srcOrd="5" destOrd="0" presId="urn:microsoft.com/office/officeart/2005/8/layout/vList2"/>
    <dgm:cxn modelId="{5E9FE49C-5F82-4D97-91DA-F10BA860B405}" type="presParOf" srcId="{FA5E37E2-A22A-406B-B632-A97DFF35C5A9}" destId="{ACFE44D4-FF7E-4721-BB52-8F7A1E377C9F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E56D196-2508-455D-80FE-DAC89C03EFF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4DF90008-962D-4E97-A84F-4FEF95A7A4ED}">
      <dgm:prSet/>
      <dgm:spPr/>
      <dgm:t>
        <a:bodyPr/>
        <a:lstStyle/>
        <a:p>
          <a:pPr rtl="0"/>
          <a:r>
            <a:rPr kumimoji="1" lang="fr-FR" dirty="0" smtClean="0"/>
            <a:t>Les arrêts multiples en route pour prendre les passagers,</a:t>
          </a:r>
          <a:endParaRPr kumimoji="1" lang="fr-FR" dirty="0"/>
        </a:p>
      </dgm:t>
    </dgm:pt>
    <dgm:pt modelId="{6AADC5A8-FEF2-4069-BF18-CB2B6344B4A4}" type="parTrans" cxnId="{A08B87A3-B32F-4434-8852-430A5702648A}">
      <dgm:prSet/>
      <dgm:spPr/>
      <dgm:t>
        <a:bodyPr/>
        <a:lstStyle/>
        <a:p>
          <a:endParaRPr lang="en-GB"/>
        </a:p>
      </dgm:t>
    </dgm:pt>
    <dgm:pt modelId="{AC151963-F1FF-4C37-A083-204A3EA6AD39}" type="sibTrans" cxnId="{A08B87A3-B32F-4434-8852-430A5702648A}">
      <dgm:prSet/>
      <dgm:spPr/>
      <dgm:t>
        <a:bodyPr/>
        <a:lstStyle/>
        <a:p>
          <a:endParaRPr lang="en-GB"/>
        </a:p>
      </dgm:t>
    </dgm:pt>
    <dgm:pt modelId="{81FB6345-68A7-4A29-8C3F-05F870385E1C}">
      <dgm:prSet/>
      <dgm:spPr/>
      <dgm:t>
        <a:bodyPr/>
        <a:lstStyle/>
        <a:p>
          <a:pPr rtl="0"/>
          <a:r>
            <a:rPr kumimoji="1" lang="fr-FR" dirty="0" smtClean="0"/>
            <a:t>Réservations non assurées</a:t>
          </a:r>
          <a:endParaRPr kumimoji="1" lang="fr-FR" dirty="0"/>
        </a:p>
      </dgm:t>
    </dgm:pt>
    <dgm:pt modelId="{0DD963C3-47A9-4B65-B16C-ED92A9D25491}" type="parTrans" cxnId="{5BA70F2E-FBF5-42DF-BEDB-7CCD8FE36200}">
      <dgm:prSet/>
      <dgm:spPr/>
      <dgm:t>
        <a:bodyPr/>
        <a:lstStyle/>
        <a:p>
          <a:endParaRPr lang="en-GB"/>
        </a:p>
      </dgm:t>
    </dgm:pt>
    <dgm:pt modelId="{47AF8C59-90FF-47D9-8EC1-AFC889DC4D96}" type="sibTrans" cxnId="{5BA70F2E-FBF5-42DF-BEDB-7CCD8FE36200}">
      <dgm:prSet/>
      <dgm:spPr/>
      <dgm:t>
        <a:bodyPr/>
        <a:lstStyle/>
        <a:p>
          <a:endParaRPr lang="en-GB"/>
        </a:p>
      </dgm:t>
    </dgm:pt>
    <dgm:pt modelId="{F7EF668E-7BA8-40E2-92D1-9A0024940135}">
      <dgm:prSet/>
      <dgm:spPr/>
      <dgm:t>
        <a:bodyPr/>
        <a:lstStyle/>
        <a:p>
          <a:pPr rtl="0"/>
          <a:r>
            <a:rPr kumimoji="1" lang="fr-FR" dirty="0" smtClean="0"/>
            <a:t>Absences de toilettes ou toilettes payantes et sales dans les agences</a:t>
          </a:r>
          <a:endParaRPr kumimoji="1" lang="fr-FR" dirty="0"/>
        </a:p>
      </dgm:t>
    </dgm:pt>
    <dgm:pt modelId="{14F4226F-B969-4415-8ABB-7834B53F46CF}" type="parTrans" cxnId="{F5B4CEA0-A4B9-4466-B6E0-964F975E189B}">
      <dgm:prSet/>
      <dgm:spPr/>
      <dgm:t>
        <a:bodyPr/>
        <a:lstStyle/>
        <a:p>
          <a:endParaRPr lang="en-GB"/>
        </a:p>
      </dgm:t>
    </dgm:pt>
    <dgm:pt modelId="{52A7713B-F239-4E73-B859-0912C73907D0}" type="sibTrans" cxnId="{F5B4CEA0-A4B9-4466-B6E0-964F975E189B}">
      <dgm:prSet/>
      <dgm:spPr/>
      <dgm:t>
        <a:bodyPr/>
        <a:lstStyle/>
        <a:p>
          <a:endParaRPr lang="en-GB"/>
        </a:p>
      </dgm:t>
    </dgm:pt>
    <dgm:pt modelId="{55D6A516-BE4E-4DE2-8152-8AC09B5FF1C6}" type="pres">
      <dgm:prSet presAssocID="{FE56D196-2508-455D-80FE-DAC89C03EFF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C5691A1-7467-486A-A9EE-6685D327493B}" type="pres">
      <dgm:prSet presAssocID="{4DF90008-962D-4E97-A84F-4FEF95A7A4E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31628AC-FA99-4198-A48D-CB5E03382101}" type="pres">
      <dgm:prSet presAssocID="{AC151963-F1FF-4C37-A083-204A3EA6AD39}" presName="spacer" presStyleCnt="0"/>
      <dgm:spPr/>
    </dgm:pt>
    <dgm:pt modelId="{F28CA378-16C7-4646-B67B-6F759913D6C2}" type="pres">
      <dgm:prSet presAssocID="{81FB6345-68A7-4A29-8C3F-05F870385E1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35BE259-B2ED-4D54-BBB1-48C7620909F0}" type="pres">
      <dgm:prSet presAssocID="{47AF8C59-90FF-47D9-8EC1-AFC889DC4D96}" presName="spacer" presStyleCnt="0"/>
      <dgm:spPr/>
    </dgm:pt>
    <dgm:pt modelId="{45A82A8A-894E-49A8-B3AD-C4DD686A3255}" type="pres">
      <dgm:prSet presAssocID="{F7EF668E-7BA8-40E2-92D1-9A002494013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065722E-BA70-4133-AE4D-B6F8F14A7322}" type="presOf" srcId="{FE56D196-2508-455D-80FE-DAC89C03EFF3}" destId="{55D6A516-BE4E-4DE2-8152-8AC09B5FF1C6}" srcOrd="0" destOrd="0" presId="urn:microsoft.com/office/officeart/2005/8/layout/vList2"/>
    <dgm:cxn modelId="{F5B4CEA0-A4B9-4466-B6E0-964F975E189B}" srcId="{FE56D196-2508-455D-80FE-DAC89C03EFF3}" destId="{F7EF668E-7BA8-40E2-92D1-9A0024940135}" srcOrd="2" destOrd="0" parTransId="{14F4226F-B969-4415-8ABB-7834B53F46CF}" sibTransId="{52A7713B-F239-4E73-B859-0912C73907D0}"/>
    <dgm:cxn modelId="{1A92AD9D-B9F0-4713-A4A5-041331AE1CAB}" type="presOf" srcId="{4DF90008-962D-4E97-A84F-4FEF95A7A4ED}" destId="{6C5691A1-7467-486A-A9EE-6685D327493B}" srcOrd="0" destOrd="0" presId="urn:microsoft.com/office/officeart/2005/8/layout/vList2"/>
    <dgm:cxn modelId="{A08B87A3-B32F-4434-8852-430A5702648A}" srcId="{FE56D196-2508-455D-80FE-DAC89C03EFF3}" destId="{4DF90008-962D-4E97-A84F-4FEF95A7A4ED}" srcOrd="0" destOrd="0" parTransId="{6AADC5A8-FEF2-4069-BF18-CB2B6344B4A4}" sibTransId="{AC151963-F1FF-4C37-A083-204A3EA6AD39}"/>
    <dgm:cxn modelId="{FEBE4878-393A-4E41-B1EA-FE5B3420F7C3}" type="presOf" srcId="{81FB6345-68A7-4A29-8C3F-05F870385E1C}" destId="{F28CA378-16C7-4646-B67B-6F759913D6C2}" srcOrd="0" destOrd="0" presId="urn:microsoft.com/office/officeart/2005/8/layout/vList2"/>
    <dgm:cxn modelId="{5BA70F2E-FBF5-42DF-BEDB-7CCD8FE36200}" srcId="{FE56D196-2508-455D-80FE-DAC89C03EFF3}" destId="{81FB6345-68A7-4A29-8C3F-05F870385E1C}" srcOrd="1" destOrd="0" parTransId="{0DD963C3-47A9-4B65-B16C-ED92A9D25491}" sibTransId="{47AF8C59-90FF-47D9-8EC1-AFC889DC4D96}"/>
    <dgm:cxn modelId="{68999E85-1BA0-4A77-80D8-23BAC521D9DD}" type="presOf" srcId="{F7EF668E-7BA8-40E2-92D1-9A0024940135}" destId="{45A82A8A-894E-49A8-B3AD-C4DD686A3255}" srcOrd="0" destOrd="0" presId="urn:microsoft.com/office/officeart/2005/8/layout/vList2"/>
    <dgm:cxn modelId="{D1CF1BC3-DCF7-4E3D-BA15-103557C01BEA}" type="presParOf" srcId="{55D6A516-BE4E-4DE2-8152-8AC09B5FF1C6}" destId="{6C5691A1-7467-486A-A9EE-6685D327493B}" srcOrd="0" destOrd="0" presId="urn:microsoft.com/office/officeart/2005/8/layout/vList2"/>
    <dgm:cxn modelId="{61EDFA4F-3CE2-460D-A483-63B47D21D820}" type="presParOf" srcId="{55D6A516-BE4E-4DE2-8152-8AC09B5FF1C6}" destId="{E31628AC-FA99-4198-A48D-CB5E03382101}" srcOrd="1" destOrd="0" presId="urn:microsoft.com/office/officeart/2005/8/layout/vList2"/>
    <dgm:cxn modelId="{738B0FA1-ED4C-4930-8D45-26AF12F573FF}" type="presParOf" srcId="{55D6A516-BE4E-4DE2-8152-8AC09B5FF1C6}" destId="{F28CA378-16C7-4646-B67B-6F759913D6C2}" srcOrd="2" destOrd="0" presId="urn:microsoft.com/office/officeart/2005/8/layout/vList2"/>
    <dgm:cxn modelId="{32C0FD13-FC41-4B04-9322-97BDA1027443}" type="presParOf" srcId="{55D6A516-BE4E-4DE2-8152-8AC09B5FF1C6}" destId="{135BE259-B2ED-4D54-BBB1-48C7620909F0}" srcOrd="3" destOrd="0" presId="urn:microsoft.com/office/officeart/2005/8/layout/vList2"/>
    <dgm:cxn modelId="{17614B8B-0EDE-4ADB-B6FF-DB05892117A7}" type="presParOf" srcId="{55D6A516-BE4E-4DE2-8152-8AC09B5FF1C6}" destId="{45A82A8A-894E-49A8-B3AD-C4DD686A325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686459C-1E17-4931-8BDA-E75D3FB9966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C1DEC229-3EC8-4B09-8C9C-CC36B2CD1640}">
      <dgm:prSet/>
      <dgm:spPr/>
      <dgm:t>
        <a:bodyPr/>
        <a:lstStyle/>
        <a:p>
          <a:pPr rtl="0"/>
          <a:r>
            <a:rPr kumimoji="1" lang="fr-FR" dirty="0" smtClean="0"/>
            <a:t>Au 31 janvier 2012, les assureurs annoncent déjà 771 cas d’accidents pour le mois de janvier</a:t>
          </a:r>
          <a:endParaRPr lang="en-GB" dirty="0"/>
        </a:p>
      </dgm:t>
    </dgm:pt>
    <dgm:pt modelId="{8BDA789D-8E9E-489D-8FC7-72EDC1CB41BE}" type="parTrans" cxnId="{D88EF2AC-EA76-4539-97D2-BC64154D9FAB}">
      <dgm:prSet/>
      <dgm:spPr/>
      <dgm:t>
        <a:bodyPr/>
        <a:lstStyle/>
        <a:p>
          <a:endParaRPr lang="en-GB"/>
        </a:p>
      </dgm:t>
    </dgm:pt>
    <dgm:pt modelId="{49D1EB33-1C8F-4CE1-892C-8F4023D4046A}" type="sibTrans" cxnId="{D88EF2AC-EA76-4539-97D2-BC64154D9FAB}">
      <dgm:prSet/>
      <dgm:spPr/>
      <dgm:t>
        <a:bodyPr/>
        <a:lstStyle/>
        <a:p>
          <a:endParaRPr lang="en-GB"/>
        </a:p>
      </dgm:t>
    </dgm:pt>
    <dgm:pt modelId="{8E95D80F-0EF2-4637-BD78-67ECF00D7818}" type="pres">
      <dgm:prSet presAssocID="{1686459C-1E17-4931-8BDA-E75D3FB9966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B7044C6-4783-4ADD-A4F7-39F92B38FC2E}" type="pres">
      <dgm:prSet presAssocID="{C1DEC229-3EC8-4B09-8C9C-CC36B2CD164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272333F-6BE2-4896-AF74-CE4555FA6862}" type="presOf" srcId="{C1DEC229-3EC8-4B09-8C9C-CC36B2CD1640}" destId="{9B7044C6-4783-4ADD-A4F7-39F92B38FC2E}" srcOrd="0" destOrd="0" presId="urn:microsoft.com/office/officeart/2005/8/layout/vList2"/>
    <dgm:cxn modelId="{1B1728E5-7774-44AD-9795-236CEC5C10E6}" type="presOf" srcId="{1686459C-1E17-4931-8BDA-E75D3FB9966D}" destId="{8E95D80F-0EF2-4637-BD78-67ECF00D7818}" srcOrd="0" destOrd="0" presId="urn:microsoft.com/office/officeart/2005/8/layout/vList2"/>
    <dgm:cxn modelId="{D88EF2AC-EA76-4539-97D2-BC64154D9FAB}" srcId="{1686459C-1E17-4931-8BDA-E75D3FB9966D}" destId="{C1DEC229-3EC8-4B09-8C9C-CC36B2CD1640}" srcOrd="0" destOrd="0" parTransId="{8BDA789D-8E9E-489D-8FC7-72EDC1CB41BE}" sibTransId="{49D1EB33-1C8F-4CE1-892C-8F4023D4046A}"/>
    <dgm:cxn modelId="{0D36CADD-EA15-426A-ADD0-C6383850D59E}" type="presParOf" srcId="{8E95D80F-0EF2-4637-BD78-67ECF00D7818}" destId="{9B7044C6-4783-4ADD-A4F7-39F92B38FC2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A56B62F-9F49-4B2A-A6CD-01190D8065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4E30DA4F-F086-40EE-A94D-E5AB710A546C}">
      <dgm:prSet/>
      <dgm:spPr/>
      <dgm:t>
        <a:bodyPr/>
        <a:lstStyle/>
        <a:p>
          <a:pPr rtl="0"/>
          <a:r>
            <a:rPr kumimoji="1" lang="fr-FR" b="1" dirty="0" smtClean="0"/>
            <a:t>Entre 1.000 et 1.200 personnes meurent chaque année dans des accidents de la circulation depuis environ 7 ans                                                (source: Ministère des Transports)</a:t>
          </a:r>
          <a:endParaRPr lang="en-GB" dirty="0"/>
        </a:p>
      </dgm:t>
    </dgm:pt>
    <dgm:pt modelId="{60117F0A-66EF-47B2-AEA0-1170AC07376B}" type="parTrans" cxnId="{EE744CD0-C2C1-4514-AC1B-0B4FC3FEC309}">
      <dgm:prSet/>
      <dgm:spPr/>
      <dgm:t>
        <a:bodyPr/>
        <a:lstStyle/>
        <a:p>
          <a:endParaRPr lang="en-GB"/>
        </a:p>
      </dgm:t>
    </dgm:pt>
    <dgm:pt modelId="{C34EA537-B966-42A2-B541-A8E0A7D43C1B}" type="sibTrans" cxnId="{EE744CD0-C2C1-4514-AC1B-0B4FC3FEC309}">
      <dgm:prSet/>
      <dgm:spPr/>
      <dgm:t>
        <a:bodyPr/>
        <a:lstStyle/>
        <a:p>
          <a:endParaRPr lang="en-GB"/>
        </a:p>
      </dgm:t>
    </dgm:pt>
    <dgm:pt modelId="{9488C931-3FF4-4C70-B417-4C298A991192}" type="pres">
      <dgm:prSet presAssocID="{5A56B62F-9F49-4B2A-A6CD-01190D8065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87F7861-9B1D-40F6-A1C7-00CFDC04B390}" type="pres">
      <dgm:prSet presAssocID="{4E30DA4F-F086-40EE-A94D-E5AB710A546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5943EE2-1D7D-4001-93A0-EBD5567DBD85}" type="presOf" srcId="{5A56B62F-9F49-4B2A-A6CD-01190D806581}" destId="{9488C931-3FF4-4C70-B417-4C298A991192}" srcOrd="0" destOrd="0" presId="urn:microsoft.com/office/officeart/2005/8/layout/vList2"/>
    <dgm:cxn modelId="{EE744CD0-C2C1-4514-AC1B-0B4FC3FEC309}" srcId="{5A56B62F-9F49-4B2A-A6CD-01190D806581}" destId="{4E30DA4F-F086-40EE-A94D-E5AB710A546C}" srcOrd="0" destOrd="0" parTransId="{60117F0A-66EF-47B2-AEA0-1170AC07376B}" sibTransId="{C34EA537-B966-42A2-B541-A8E0A7D43C1B}"/>
    <dgm:cxn modelId="{294957DB-0E83-475E-A699-84A470A6B686}" type="presOf" srcId="{4E30DA4F-F086-40EE-A94D-E5AB710A546C}" destId="{387F7861-9B1D-40F6-A1C7-00CFDC04B390}" srcOrd="0" destOrd="0" presId="urn:microsoft.com/office/officeart/2005/8/layout/vList2"/>
    <dgm:cxn modelId="{47B73A1C-3283-4D16-9167-B9065EB44FDD}" type="presParOf" srcId="{9488C931-3FF4-4C70-B417-4C298A991192}" destId="{387F7861-9B1D-40F6-A1C7-00CFDC04B39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7010C4DB-0C07-4BBD-A70E-6D6A121046E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24658F3C-F757-408B-8BF0-7B16FDDF44AE}">
      <dgm:prSet/>
      <dgm:spPr/>
      <dgm:t>
        <a:bodyPr/>
        <a:lstStyle/>
        <a:p>
          <a:pPr rtl="0"/>
          <a:r>
            <a:rPr kumimoji="1" lang="fr-FR" dirty="0" smtClean="0"/>
            <a:t>La perte de crédibilité du dispositif de prévention routière mis en place par les pouvoirs publics </a:t>
          </a:r>
          <a:endParaRPr kumimoji="1" lang="fr-FR" dirty="0"/>
        </a:p>
      </dgm:t>
    </dgm:pt>
    <dgm:pt modelId="{B20D1DA8-6555-49B1-8A8E-90B0FCE0D6F9}" type="parTrans" cxnId="{0E356F57-FF9F-4E35-B247-81B7AFFA8C27}">
      <dgm:prSet/>
      <dgm:spPr/>
      <dgm:t>
        <a:bodyPr/>
        <a:lstStyle/>
        <a:p>
          <a:endParaRPr lang="en-GB"/>
        </a:p>
      </dgm:t>
    </dgm:pt>
    <dgm:pt modelId="{D6830E99-4379-4AC1-8257-D6444A145552}" type="sibTrans" cxnId="{0E356F57-FF9F-4E35-B247-81B7AFFA8C27}">
      <dgm:prSet/>
      <dgm:spPr/>
      <dgm:t>
        <a:bodyPr/>
        <a:lstStyle/>
        <a:p>
          <a:endParaRPr lang="en-GB"/>
        </a:p>
      </dgm:t>
    </dgm:pt>
    <dgm:pt modelId="{CAD56B5E-ABDF-4C27-BB0A-4ABD04FE0B22}" type="pres">
      <dgm:prSet presAssocID="{7010C4DB-0C07-4BBD-A70E-6D6A121046E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BDBB385-9480-4628-9AED-5549AB30E0C1}" type="pres">
      <dgm:prSet presAssocID="{24658F3C-F757-408B-8BF0-7B16FDDF44A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E356F57-FF9F-4E35-B247-81B7AFFA8C27}" srcId="{7010C4DB-0C07-4BBD-A70E-6D6A121046EC}" destId="{24658F3C-F757-408B-8BF0-7B16FDDF44AE}" srcOrd="0" destOrd="0" parTransId="{B20D1DA8-6555-49B1-8A8E-90B0FCE0D6F9}" sibTransId="{D6830E99-4379-4AC1-8257-D6444A145552}"/>
    <dgm:cxn modelId="{C0BCA894-E074-4096-8535-BDEB70C4D096}" type="presOf" srcId="{7010C4DB-0C07-4BBD-A70E-6D6A121046EC}" destId="{CAD56B5E-ABDF-4C27-BB0A-4ABD04FE0B22}" srcOrd="0" destOrd="0" presId="urn:microsoft.com/office/officeart/2005/8/layout/vList2"/>
    <dgm:cxn modelId="{96ABFBB7-C4BF-449D-BA89-14009FC8713F}" type="presOf" srcId="{24658F3C-F757-408B-8BF0-7B16FDDF44AE}" destId="{8BDBB385-9480-4628-9AED-5549AB30E0C1}" srcOrd="0" destOrd="0" presId="urn:microsoft.com/office/officeart/2005/8/layout/vList2"/>
    <dgm:cxn modelId="{E277E38E-3F0E-40F8-8964-C01B69953054}" type="presParOf" srcId="{CAD56B5E-ABDF-4C27-BB0A-4ABD04FE0B22}" destId="{8BDBB385-9480-4628-9AED-5549AB30E0C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C17BB8FE-E9E2-45A8-A6F9-A2A47ED21A0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E89CDFE4-C497-4555-8BB7-051F6BF31D1C}">
      <dgm:prSet/>
      <dgm:spPr/>
      <dgm:t>
        <a:bodyPr/>
        <a:lstStyle/>
        <a:p>
          <a:pPr rtl="0"/>
          <a:r>
            <a:rPr kumimoji="1" lang="fr-FR" dirty="0" smtClean="0"/>
            <a:t>le coût de ces hécatombes pour la seule année 2008 au Cameroun s’était élevé à 153 millions d’Euro (+ 99 milliards de francs CFA)</a:t>
          </a:r>
          <a:endParaRPr kumimoji="1" lang="fr-FR" dirty="0"/>
        </a:p>
      </dgm:t>
    </dgm:pt>
    <dgm:pt modelId="{E68B9E4A-3CF8-42D0-A860-D145AB9DE5F8}" type="parTrans" cxnId="{2C7C2C71-F8B5-4979-89D5-D218919E01E9}">
      <dgm:prSet/>
      <dgm:spPr/>
      <dgm:t>
        <a:bodyPr/>
        <a:lstStyle/>
        <a:p>
          <a:endParaRPr lang="en-GB"/>
        </a:p>
      </dgm:t>
    </dgm:pt>
    <dgm:pt modelId="{9E2CBD8F-D711-4BA3-ADDF-985917DF8CC4}" type="sibTrans" cxnId="{2C7C2C71-F8B5-4979-89D5-D218919E01E9}">
      <dgm:prSet/>
      <dgm:spPr/>
      <dgm:t>
        <a:bodyPr/>
        <a:lstStyle/>
        <a:p>
          <a:endParaRPr lang="en-GB"/>
        </a:p>
      </dgm:t>
    </dgm:pt>
    <dgm:pt modelId="{267537F3-6694-4E08-872F-8439606BD774}" type="pres">
      <dgm:prSet presAssocID="{C17BB8FE-E9E2-45A8-A6F9-A2A47ED21A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44A3ABF-9521-496E-A731-568F63163856}" type="pres">
      <dgm:prSet presAssocID="{E89CDFE4-C497-4555-8BB7-051F6BF31D1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2C7C2C71-F8B5-4979-89D5-D218919E01E9}" srcId="{C17BB8FE-E9E2-45A8-A6F9-A2A47ED21A06}" destId="{E89CDFE4-C497-4555-8BB7-051F6BF31D1C}" srcOrd="0" destOrd="0" parTransId="{E68B9E4A-3CF8-42D0-A860-D145AB9DE5F8}" sibTransId="{9E2CBD8F-D711-4BA3-ADDF-985917DF8CC4}"/>
    <dgm:cxn modelId="{331AD448-4CE2-422D-9CC8-B584E48F3D1F}" type="presOf" srcId="{E89CDFE4-C497-4555-8BB7-051F6BF31D1C}" destId="{B44A3ABF-9521-496E-A731-568F63163856}" srcOrd="0" destOrd="0" presId="urn:microsoft.com/office/officeart/2005/8/layout/vList2"/>
    <dgm:cxn modelId="{2D1A6FB9-4BA2-4DCC-9FCA-3355E19D002C}" type="presOf" srcId="{C17BB8FE-E9E2-45A8-A6F9-A2A47ED21A06}" destId="{267537F3-6694-4E08-872F-8439606BD774}" srcOrd="0" destOrd="0" presId="urn:microsoft.com/office/officeart/2005/8/layout/vList2"/>
    <dgm:cxn modelId="{DDAC99EE-A2B9-4B35-8F1E-AF1D9539690D}" type="presParOf" srcId="{267537F3-6694-4E08-872F-8439606BD774}" destId="{B44A3ABF-9521-496E-A731-568F6316385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F49DC04-B868-4B1F-A3CE-8119399BEB3B}" type="doc">
      <dgm:prSet loTypeId="urn:microsoft.com/office/officeart/2005/8/layout/process2" loCatId="process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34B48344-F71D-4091-A482-1DAB0B25F6E9}">
      <dgm:prSet custT="1"/>
      <dgm:spPr/>
      <dgm:t>
        <a:bodyPr/>
        <a:lstStyle/>
        <a:p>
          <a:pPr rtl="0"/>
          <a:r>
            <a:rPr lang="fr-FR" sz="4000" dirty="0" smtClean="0"/>
            <a:t>Cadre légal et réglementaire</a:t>
          </a:r>
          <a:endParaRPr lang="en-GB" sz="4000" dirty="0"/>
        </a:p>
      </dgm:t>
    </dgm:pt>
    <dgm:pt modelId="{C58F3558-5EF1-4C67-B877-8C3BAEF20844}" type="parTrans" cxnId="{EAB92EFC-9102-4871-AC42-20B45419309A}">
      <dgm:prSet/>
      <dgm:spPr/>
      <dgm:t>
        <a:bodyPr/>
        <a:lstStyle/>
        <a:p>
          <a:endParaRPr lang="en-GB"/>
        </a:p>
      </dgm:t>
    </dgm:pt>
    <dgm:pt modelId="{B91575D8-C58A-48E3-8B6F-807FC0FF3815}" type="sibTrans" cxnId="{EAB92EFC-9102-4871-AC42-20B45419309A}">
      <dgm:prSet/>
      <dgm:spPr/>
      <dgm:t>
        <a:bodyPr/>
        <a:lstStyle/>
        <a:p>
          <a:endParaRPr lang="en-GB"/>
        </a:p>
      </dgm:t>
    </dgm:pt>
    <dgm:pt modelId="{FF89F4C5-C96F-44FE-B0B8-0A0E573C061D}">
      <dgm:prSet custT="1"/>
      <dgm:spPr/>
      <dgm:t>
        <a:bodyPr/>
        <a:lstStyle/>
        <a:p>
          <a:pPr rtl="0"/>
          <a:r>
            <a:rPr lang="fr-FR" sz="3200" dirty="0" smtClean="0"/>
            <a:t>Environnement politique du secteur du transport par autobus</a:t>
          </a:r>
          <a:endParaRPr lang="en-GB" sz="3200" dirty="0"/>
        </a:p>
      </dgm:t>
    </dgm:pt>
    <dgm:pt modelId="{9088A991-B808-4A5B-A2CF-13E590A46AD0}" type="parTrans" cxnId="{BBB69428-819A-4208-A60F-F0CD67D52B2E}">
      <dgm:prSet/>
      <dgm:spPr/>
      <dgm:t>
        <a:bodyPr/>
        <a:lstStyle/>
        <a:p>
          <a:endParaRPr lang="en-GB"/>
        </a:p>
      </dgm:t>
    </dgm:pt>
    <dgm:pt modelId="{57BAEB82-63DC-4EB6-9683-19FA03069632}" type="sibTrans" cxnId="{BBB69428-819A-4208-A60F-F0CD67D52B2E}">
      <dgm:prSet/>
      <dgm:spPr/>
      <dgm:t>
        <a:bodyPr/>
        <a:lstStyle/>
        <a:p>
          <a:endParaRPr lang="en-GB"/>
        </a:p>
      </dgm:t>
    </dgm:pt>
    <dgm:pt modelId="{92379B54-0575-495C-973B-42640AF4F509}">
      <dgm:prSet/>
      <dgm:spPr/>
      <dgm:t>
        <a:bodyPr/>
        <a:lstStyle/>
        <a:p>
          <a:pPr rtl="0"/>
          <a:r>
            <a:rPr lang="fr-FR" b="1" dirty="0" smtClean="0"/>
            <a:t>Environnement économique</a:t>
          </a:r>
          <a:endParaRPr lang="en-GB" b="1" dirty="0"/>
        </a:p>
      </dgm:t>
    </dgm:pt>
    <dgm:pt modelId="{C44A35EF-F868-42B0-B312-7B4B7BED7123}" type="parTrans" cxnId="{1641C598-2691-48C8-B6CE-FC061CE933FB}">
      <dgm:prSet/>
      <dgm:spPr/>
      <dgm:t>
        <a:bodyPr/>
        <a:lstStyle/>
        <a:p>
          <a:endParaRPr lang="en-GB"/>
        </a:p>
      </dgm:t>
    </dgm:pt>
    <dgm:pt modelId="{0D9A00AD-39B1-496B-83A3-CCFADFDB2FF4}" type="sibTrans" cxnId="{1641C598-2691-48C8-B6CE-FC061CE933FB}">
      <dgm:prSet/>
      <dgm:spPr/>
      <dgm:t>
        <a:bodyPr/>
        <a:lstStyle/>
        <a:p>
          <a:endParaRPr lang="en-GB"/>
        </a:p>
      </dgm:t>
    </dgm:pt>
    <dgm:pt modelId="{7B43578A-99EE-4DCA-AEC5-8A2EE3DB5900}" type="pres">
      <dgm:prSet presAssocID="{0F49DC04-B868-4B1F-A3CE-8119399BEB3B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ED347F82-481A-4877-92FA-1B2023DD4CF2}" type="pres">
      <dgm:prSet presAssocID="{34B48344-F71D-4091-A482-1DAB0B25F6E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D0A0A0E-0891-4AE5-BE92-2361FCAC3622}" type="pres">
      <dgm:prSet presAssocID="{B91575D8-C58A-48E3-8B6F-807FC0FF3815}" presName="sibTrans" presStyleLbl="sibTrans2D1" presStyleIdx="0" presStyleCnt="2"/>
      <dgm:spPr/>
      <dgm:t>
        <a:bodyPr/>
        <a:lstStyle/>
        <a:p>
          <a:endParaRPr lang="en-GB"/>
        </a:p>
      </dgm:t>
    </dgm:pt>
    <dgm:pt modelId="{C6560C72-A789-4C5B-A437-96F8BD8C12D3}" type="pres">
      <dgm:prSet presAssocID="{B91575D8-C58A-48E3-8B6F-807FC0FF3815}" presName="connectorText" presStyleLbl="sibTrans2D1" presStyleIdx="0" presStyleCnt="2"/>
      <dgm:spPr/>
      <dgm:t>
        <a:bodyPr/>
        <a:lstStyle/>
        <a:p>
          <a:endParaRPr lang="en-GB"/>
        </a:p>
      </dgm:t>
    </dgm:pt>
    <dgm:pt modelId="{32DDBD10-8348-4CEE-94C9-DCF19569CE05}" type="pres">
      <dgm:prSet presAssocID="{FF89F4C5-C96F-44FE-B0B8-0A0E573C061D}" presName="node" presStyleLbl="node1" presStyleIdx="1" presStyleCnt="3" custLinFactNeighborY="-1776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AF94DD6-569D-4230-874F-DF28A222EEA1}" type="pres">
      <dgm:prSet presAssocID="{57BAEB82-63DC-4EB6-9683-19FA03069632}" presName="sibTrans" presStyleLbl="sibTrans2D1" presStyleIdx="1" presStyleCnt="2"/>
      <dgm:spPr/>
      <dgm:t>
        <a:bodyPr/>
        <a:lstStyle/>
        <a:p>
          <a:endParaRPr lang="en-GB"/>
        </a:p>
      </dgm:t>
    </dgm:pt>
    <dgm:pt modelId="{82F74375-52C5-4717-A81B-E27853E06690}" type="pres">
      <dgm:prSet presAssocID="{57BAEB82-63DC-4EB6-9683-19FA03069632}" presName="connectorText" presStyleLbl="sibTrans2D1" presStyleIdx="1" presStyleCnt="2"/>
      <dgm:spPr/>
      <dgm:t>
        <a:bodyPr/>
        <a:lstStyle/>
        <a:p>
          <a:endParaRPr lang="en-GB"/>
        </a:p>
      </dgm:t>
    </dgm:pt>
    <dgm:pt modelId="{0861D198-2E8C-4235-8F68-126BD3B2BE19}" type="pres">
      <dgm:prSet presAssocID="{92379B54-0575-495C-973B-42640AF4F509}" presName="node" presStyleLbl="node1" presStyleIdx="2" presStyleCnt="3" custLinFactNeighborY="-5868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C28EE619-06CB-44A1-AC05-229F1F80D621}" type="presOf" srcId="{B91575D8-C58A-48E3-8B6F-807FC0FF3815}" destId="{BD0A0A0E-0891-4AE5-BE92-2361FCAC3622}" srcOrd="0" destOrd="0" presId="urn:microsoft.com/office/officeart/2005/8/layout/process2"/>
    <dgm:cxn modelId="{827A2012-5000-4216-A5B0-C413A29F4AF5}" type="presOf" srcId="{B91575D8-C58A-48E3-8B6F-807FC0FF3815}" destId="{C6560C72-A789-4C5B-A437-96F8BD8C12D3}" srcOrd="1" destOrd="0" presId="urn:microsoft.com/office/officeart/2005/8/layout/process2"/>
    <dgm:cxn modelId="{9C7BB7E2-5170-4658-9856-CE02869DFEB2}" type="presOf" srcId="{92379B54-0575-495C-973B-42640AF4F509}" destId="{0861D198-2E8C-4235-8F68-126BD3B2BE19}" srcOrd="0" destOrd="0" presId="urn:microsoft.com/office/officeart/2005/8/layout/process2"/>
    <dgm:cxn modelId="{BBB69428-819A-4208-A60F-F0CD67D52B2E}" srcId="{0F49DC04-B868-4B1F-A3CE-8119399BEB3B}" destId="{FF89F4C5-C96F-44FE-B0B8-0A0E573C061D}" srcOrd="1" destOrd="0" parTransId="{9088A991-B808-4A5B-A2CF-13E590A46AD0}" sibTransId="{57BAEB82-63DC-4EB6-9683-19FA03069632}"/>
    <dgm:cxn modelId="{0DC86FDF-BB80-452D-A054-15F57DF8B6DF}" type="presOf" srcId="{34B48344-F71D-4091-A482-1DAB0B25F6E9}" destId="{ED347F82-481A-4877-92FA-1B2023DD4CF2}" srcOrd="0" destOrd="0" presId="urn:microsoft.com/office/officeart/2005/8/layout/process2"/>
    <dgm:cxn modelId="{1641C598-2691-48C8-B6CE-FC061CE933FB}" srcId="{0F49DC04-B868-4B1F-A3CE-8119399BEB3B}" destId="{92379B54-0575-495C-973B-42640AF4F509}" srcOrd="2" destOrd="0" parTransId="{C44A35EF-F868-42B0-B312-7B4B7BED7123}" sibTransId="{0D9A00AD-39B1-496B-83A3-CCFADFDB2FF4}"/>
    <dgm:cxn modelId="{EAB92EFC-9102-4871-AC42-20B45419309A}" srcId="{0F49DC04-B868-4B1F-A3CE-8119399BEB3B}" destId="{34B48344-F71D-4091-A482-1DAB0B25F6E9}" srcOrd="0" destOrd="0" parTransId="{C58F3558-5EF1-4C67-B877-8C3BAEF20844}" sibTransId="{B91575D8-C58A-48E3-8B6F-807FC0FF3815}"/>
    <dgm:cxn modelId="{56CC91E3-2FA3-4BB7-B40F-F5B19FA12318}" type="presOf" srcId="{57BAEB82-63DC-4EB6-9683-19FA03069632}" destId="{82F74375-52C5-4717-A81B-E27853E06690}" srcOrd="1" destOrd="0" presId="urn:microsoft.com/office/officeart/2005/8/layout/process2"/>
    <dgm:cxn modelId="{6279FD8D-0487-402B-ACF3-2513B23CFE2C}" type="presOf" srcId="{FF89F4C5-C96F-44FE-B0B8-0A0E573C061D}" destId="{32DDBD10-8348-4CEE-94C9-DCF19569CE05}" srcOrd="0" destOrd="0" presId="urn:microsoft.com/office/officeart/2005/8/layout/process2"/>
    <dgm:cxn modelId="{633FF79C-5FCE-4B66-8C83-1E93F0BCBDB5}" type="presOf" srcId="{57BAEB82-63DC-4EB6-9683-19FA03069632}" destId="{FAF94DD6-569D-4230-874F-DF28A222EEA1}" srcOrd="0" destOrd="0" presId="urn:microsoft.com/office/officeart/2005/8/layout/process2"/>
    <dgm:cxn modelId="{D7419369-F836-4046-B9D9-F2E7D6D62280}" type="presOf" srcId="{0F49DC04-B868-4B1F-A3CE-8119399BEB3B}" destId="{7B43578A-99EE-4DCA-AEC5-8A2EE3DB5900}" srcOrd="0" destOrd="0" presId="urn:microsoft.com/office/officeart/2005/8/layout/process2"/>
    <dgm:cxn modelId="{27CB1FE4-7FF5-4683-9B8A-658075BD71E7}" type="presParOf" srcId="{7B43578A-99EE-4DCA-AEC5-8A2EE3DB5900}" destId="{ED347F82-481A-4877-92FA-1B2023DD4CF2}" srcOrd="0" destOrd="0" presId="urn:microsoft.com/office/officeart/2005/8/layout/process2"/>
    <dgm:cxn modelId="{C0701D87-41D4-479F-A134-C4E82D0F1AAC}" type="presParOf" srcId="{7B43578A-99EE-4DCA-AEC5-8A2EE3DB5900}" destId="{BD0A0A0E-0891-4AE5-BE92-2361FCAC3622}" srcOrd="1" destOrd="0" presId="urn:microsoft.com/office/officeart/2005/8/layout/process2"/>
    <dgm:cxn modelId="{7265FA15-0096-4BBA-BF71-E29D624B7F5E}" type="presParOf" srcId="{BD0A0A0E-0891-4AE5-BE92-2361FCAC3622}" destId="{C6560C72-A789-4C5B-A437-96F8BD8C12D3}" srcOrd="0" destOrd="0" presId="urn:microsoft.com/office/officeart/2005/8/layout/process2"/>
    <dgm:cxn modelId="{445993D9-A766-4289-9343-C0F78A74746A}" type="presParOf" srcId="{7B43578A-99EE-4DCA-AEC5-8A2EE3DB5900}" destId="{32DDBD10-8348-4CEE-94C9-DCF19569CE05}" srcOrd="2" destOrd="0" presId="urn:microsoft.com/office/officeart/2005/8/layout/process2"/>
    <dgm:cxn modelId="{CD83D72B-4FAC-48C3-B039-A09116A672ED}" type="presParOf" srcId="{7B43578A-99EE-4DCA-AEC5-8A2EE3DB5900}" destId="{FAF94DD6-569D-4230-874F-DF28A222EEA1}" srcOrd="3" destOrd="0" presId="urn:microsoft.com/office/officeart/2005/8/layout/process2"/>
    <dgm:cxn modelId="{71483E09-ACA9-4076-8A6E-165F4461EAEE}" type="presParOf" srcId="{FAF94DD6-569D-4230-874F-DF28A222EEA1}" destId="{82F74375-52C5-4717-A81B-E27853E06690}" srcOrd="0" destOrd="0" presId="urn:microsoft.com/office/officeart/2005/8/layout/process2"/>
    <dgm:cxn modelId="{94857B09-7159-4E0C-8D3A-26468C1243B8}" type="presParOf" srcId="{7B43578A-99EE-4DCA-AEC5-8A2EE3DB5900}" destId="{0861D198-2E8C-4235-8F68-126BD3B2BE1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DB171DD0-6DE4-4BD8-BD83-025BE9CD7DB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FCF1D3DF-4D4B-4E36-991B-E0C622FE4685}">
      <dgm:prSet/>
      <dgm:spPr/>
      <dgm:t>
        <a:bodyPr/>
        <a:lstStyle/>
        <a:p>
          <a:pPr rtl="0"/>
          <a:r>
            <a:rPr kumimoji="1" lang="fr-FR" dirty="0" smtClean="0"/>
            <a:t>Diminution du PIB</a:t>
          </a:r>
          <a:endParaRPr kumimoji="1" lang="en-GB" dirty="0"/>
        </a:p>
      </dgm:t>
    </dgm:pt>
    <dgm:pt modelId="{4FD27710-882E-4DFE-9496-2CB7F11D0115}" type="parTrans" cxnId="{C1F28D2E-2C74-40DC-8FAC-E7348540E5F5}">
      <dgm:prSet/>
      <dgm:spPr/>
      <dgm:t>
        <a:bodyPr/>
        <a:lstStyle/>
        <a:p>
          <a:endParaRPr lang="en-GB"/>
        </a:p>
      </dgm:t>
    </dgm:pt>
    <dgm:pt modelId="{FC0753D8-5D61-49B8-BB89-BF1D359B11AC}" type="sibTrans" cxnId="{C1F28D2E-2C74-40DC-8FAC-E7348540E5F5}">
      <dgm:prSet/>
      <dgm:spPr/>
      <dgm:t>
        <a:bodyPr/>
        <a:lstStyle/>
        <a:p>
          <a:endParaRPr lang="en-GB"/>
        </a:p>
      </dgm:t>
    </dgm:pt>
    <dgm:pt modelId="{E48F7F9A-C480-45C4-A4D8-41333CBEDB71}" type="pres">
      <dgm:prSet presAssocID="{DB171DD0-6DE4-4BD8-BD83-025BE9CD7DB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E16E4830-6701-4158-917B-DBF0BE693FDD}" type="pres">
      <dgm:prSet presAssocID="{FCF1D3DF-4D4B-4E36-991B-E0C622FE468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516F8578-CD9F-482A-A247-0515267BD7E1}" type="presOf" srcId="{DB171DD0-6DE4-4BD8-BD83-025BE9CD7DB0}" destId="{E48F7F9A-C480-45C4-A4D8-41333CBEDB71}" srcOrd="0" destOrd="0" presId="urn:microsoft.com/office/officeart/2005/8/layout/vList2"/>
    <dgm:cxn modelId="{C1F28D2E-2C74-40DC-8FAC-E7348540E5F5}" srcId="{DB171DD0-6DE4-4BD8-BD83-025BE9CD7DB0}" destId="{FCF1D3DF-4D4B-4E36-991B-E0C622FE4685}" srcOrd="0" destOrd="0" parTransId="{4FD27710-882E-4DFE-9496-2CB7F11D0115}" sibTransId="{FC0753D8-5D61-49B8-BB89-BF1D359B11AC}"/>
    <dgm:cxn modelId="{FFC88E4E-6060-4410-9165-A4CC2DCA0A6E}" type="presOf" srcId="{FCF1D3DF-4D4B-4E36-991B-E0C622FE4685}" destId="{E16E4830-6701-4158-917B-DBF0BE693FDD}" srcOrd="0" destOrd="0" presId="urn:microsoft.com/office/officeart/2005/8/layout/vList2"/>
    <dgm:cxn modelId="{3506AB53-1062-4781-9BAD-A487085B4C33}" type="presParOf" srcId="{E48F7F9A-C480-45C4-A4D8-41333CBEDB71}" destId="{E16E4830-6701-4158-917B-DBF0BE693FD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84AD8EFF-51FE-4C09-BC70-C2A0A34A08F4}" type="doc">
      <dgm:prSet loTypeId="urn:microsoft.com/office/officeart/2005/8/layout/chevron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45047CA-10C9-46CC-8ACB-BDD25E947F5F}">
      <dgm:prSet phldrT="[Text]"/>
      <dgm:spPr/>
      <dgm:t>
        <a:bodyPr/>
        <a:lstStyle/>
        <a:p>
          <a:r>
            <a:rPr lang="en-US" b="0" dirty="0" smtClean="0">
              <a:latin typeface="Gill Sans MT Condensed" pitchFamily="34" charset="0"/>
            </a:rPr>
            <a:t>One</a:t>
          </a:r>
          <a:endParaRPr lang="en-US" b="0" dirty="0">
            <a:latin typeface="Gill Sans MT Condensed" pitchFamily="34" charset="0"/>
          </a:endParaRPr>
        </a:p>
      </dgm:t>
    </dgm:pt>
    <dgm:pt modelId="{57C295C5-CAB8-4C8A-9914-CBA8DF129D8F}" type="parTrans" cxnId="{E0479673-29D8-48F1-B100-1948DE7417B3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059C45AF-C055-4BB6-BCF8-CE1CA95E482E}" type="sibTrans" cxnId="{E0479673-29D8-48F1-B100-1948DE7417B3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73B36B31-AF3C-4ADE-AAC7-51B0746E9AF3}">
      <dgm:prSet phldrT="[Text]"/>
      <dgm:spPr/>
      <dgm:t>
        <a:bodyPr/>
        <a:lstStyle/>
        <a:p>
          <a:r>
            <a:rPr lang="fr-FR" b="1" dirty="0" smtClean="0"/>
            <a:t>OSHAS 18001:2007  Exigences du système de management de la santé et de la sécurité au travail</a:t>
          </a:r>
          <a:r>
            <a:rPr lang="fr-FR" dirty="0" smtClean="0"/>
            <a:t>.</a:t>
          </a:r>
          <a:endParaRPr lang="en-US" b="0" dirty="0">
            <a:latin typeface="Gill Sans MT Condensed" pitchFamily="34" charset="0"/>
          </a:endParaRPr>
        </a:p>
      </dgm:t>
    </dgm:pt>
    <dgm:pt modelId="{E3043C1D-FE55-4E52-83EA-7E70D1090355}">
      <dgm:prSet phldrT="[Text]"/>
      <dgm:spPr/>
      <dgm:t>
        <a:bodyPr/>
        <a:lstStyle/>
        <a:p>
          <a:r>
            <a:rPr lang="en-US" b="0" dirty="0" smtClean="0">
              <a:latin typeface="Gill Sans MT Condensed" pitchFamily="34" charset="0"/>
            </a:rPr>
            <a:t>Three</a:t>
          </a:r>
          <a:endParaRPr lang="en-US" b="0" dirty="0">
            <a:latin typeface="Gill Sans MT Condensed" pitchFamily="34" charset="0"/>
          </a:endParaRPr>
        </a:p>
      </dgm:t>
    </dgm:pt>
    <dgm:pt modelId="{7198E903-B8AC-4DDF-B390-025DF7B9C548}" type="sibTrans" cxnId="{2B9C2928-0921-4E03-B8CA-B39808D959B8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A9111368-D99B-4E5A-A614-59DF449D2335}" type="parTrans" cxnId="{2B9C2928-0921-4E03-B8CA-B39808D959B8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D8FEA905-E323-488C-94CC-2CAF2199FD8D}" type="sibTrans" cxnId="{614FD462-F151-47CE-A538-8821FAEF77E1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8B4BECAC-800B-4AE1-A35C-B6DF2F68D7F4}" type="parTrans" cxnId="{614FD462-F151-47CE-A538-8821FAEF77E1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C799A484-DA56-486D-B68B-42795684F777}">
      <dgm:prSet phldrT="[Text]"/>
      <dgm:spPr/>
      <dgm:t>
        <a:bodyPr/>
        <a:lstStyle/>
        <a:p>
          <a:r>
            <a:rPr lang="fr-FR" b="1" dirty="0" smtClean="0"/>
            <a:t>ISO 9001:2008 Exigences du système de management de la Qualité</a:t>
          </a:r>
          <a:endParaRPr lang="en-US" b="0" dirty="0">
            <a:latin typeface="Gill Sans MT Condensed" pitchFamily="34" charset="0"/>
          </a:endParaRPr>
        </a:p>
      </dgm:t>
    </dgm:pt>
    <dgm:pt modelId="{7428868A-4EDD-43F0-BF51-72A3509E1195}">
      <dgm:prSet phldrT="[Text]"/>
      <dgm:spPr/>
      <dgm:t>
        <a:bodyPr/>
        <a:lstStyle/>
        <a:p>
          <a:r>
            <a:rPr lang="en-US" b="0" dirty="0" smtClean="0">
              <a:latin typeface="Gill Sans MT Condensed" pitchFamily="34" charset="0"/>
            </a:rPr>
            <a:t>Two</a:t>
          </a:r>
          <a:endParaRPr lang="en-US" b="0" dirty="0">
            <a:latin typeface="Gill Sans MT Condensed" pitchFamily="34" charset="0"/>
          </a:endParaRPr>
        </a:p>
      </dgm:t>
    </dgm:pt>
    <dgm:pt modelId="{24C0F300-683D-4F45-97F0-1D63B6957610}" type="sibTrans" cxnId="{EE8FCD56-F2B5-4323-AA6B-EA4E0347E6B1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5AADA345-BAE1-4447-971B-90ACAEAF5449}" type="parTrans" cxnId="{EE8FCD56-F2B5-4323-AA6B-EA4E0347E6B1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8E23DF12-E029-4F71-A2A3-04552BCA99C6}" type="sibTrans" cxnId="{85D68210-306B-4CC2-B11D-7562671D1332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AEF06A58-D001-4EAD-9C3A-F5BAA7E0DBCA}" type="parTrans" cxnId="{85D68210-306B-4CC2-B11D-7562671D1332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7F4F33E4-FCF4-449F-B540-3C54F31107A5}">
      <dgm:prSet phldrT="[Text]"/>
      <dgm:spPr/>
      <dgm:t>
        <a:bodyPr/>
        <a:lstStyle/>
        <a:p>
          <a:r>
            <a:rPr lang="fr-FR" b="1" dirty="0" smtClean="0"/>
            <a:t>NC 215 :2004 -09 du Management de la Qualité et de la sécurité dans le transport par autobus</a:t>
          </a:r>
          <a:endParaRPr lang="en-US" b="0" dirty="0">
            <a:latin typeface="Gill Sans MT Condensed" pitchFamily="34" charset="0"/>
          </a:endParaRPr>
        </a:p>
      </dgm:t>
    </dgm:pt>
    <dgm:pt modelId="{E4CD9AC3-47D4-4E4B-BCAE-8F5BA0E09946}" type="sibTrans" cxnId="{B36963F7-485D-4B92-B127-B77B58675168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607A88D0-3E58-4926-AA29-970597C5C35B}" type="parTrans" cxnId="{B36963F7-485D-4B92-B127-B77B58675168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FA36C508-16D3-4FF8-9E9D-6BEC0ED6C412}" type="pres">
      <dgm:prSet presAssocID="{84AD8EFF-51FE-4C09-BC70-C2A0A34A08F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8FBB94-FE96-447A-A19E-0C75FD71C3E6}" type="pres">
      <dgm:prSet presAssocID="{745047CA-10C9-46CC-8ACB-BDD25E947F5F}" presName="composite" presStyleCnt="0"/>
      <dgm:spPr/>
      <dgm:t>
        <a:bodyPr/>
        <a:lstStyle/>
        <a:p>
          <a:endParaRPr lang="en-GB"/>
        </a:p>
      </dgm:t>
    </dgm:pt>
    <dgm:pt modelId="{89EE745E-4D19-4A19-828C-8ECB97199D74}" type="pres">
      <dgm:prSet presAssocID="{745047CA-10C9-46CC-8ACB-BDD25E947F5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58774-D024-45B7-BC3E-5514F18F310B}" type="pres">
      <dgm:prSet presAssocID="{745047CA-10C9-46CC-8ACB-BDD25E947F5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EFDB27-97A2-49B4-9768-C1446EBA41C9}" type="pres">
      <dgm:prSet presAssocID="{059C45AF-C055-4BB6-BCF8-CE1CA95E482E}" presName="sp" presStyleCnt="0"/>
      <dgm:spPr/>
      <dgm:t>
        <a:bodyPr/>
        <a:lstStyle/>
        <a:p>
          <a:endParaRPr lang="en-GB"/>
        </a:p>
      </dgm:t>
    </dgm:pt>
    <dgm:pt modelId="{8140CB5D-33BE-479A-9DE6-28450426E7F2}" type="pres">
      <dgm:prSet presAssocID="{7428868A-4EDD-43F0-BF51-72A3509E1195}" presName="composite" presStyleCnt="0"/>
      <dgm:spPr/>
      <dgm:t>
        <a:bodyPr/>
        <a:lstStyle/>
        <a:p>
          <a:endParaRPr lang="en-GB"/>
        </a:p>
      </dgm:t>
    </dgm:pt>
    <dgm:pt modelId="{95BFF464-8791-4EF1-832E-183E2642CAD0}" type="pres">
      <dgm:prSet presAssocID="{7428868A-4EDD-43F0-BF51-72A3509E119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0A1001-295C-4A76-8A6A-C814A34DB066}" type="pres">
      <dgm:prSet presAssocID="{7428868A-4EDD-43F0-BF51-72A3509E119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D75A1A-44C7-4124-BF6C-7B7EC2CA5784}" type="pres">
      <dgm:prSet presAssocID="{24C0F300-683D-4F45-97F0-1D63B6957610}" presName="sp" presStyleCnt="0"/>
      <dgm:spPr/>
      <dgm:t>
        <a:bodyPr/>
        <a:lstStyle/>
        <a:p>
          <a:endParaRPr lang="en-GB"/>
        </a:p>
      </dgm:t>
    </dgm:pt>
    <dgm:pt modelId="{441EDB32-9526-477F-9CA6-68466310FBDD}" type="pres">
      <dgm:prSet presAssocID="{E3043C1D-FE55-4E52-83EA-7E70D1090355}" presName="composite" presStyleCnt="0"/>
      <dgm:spPr/>
      <dgm:t>
        <a:bodyPr/>
        <a:lstStyle/>
        <a:p>
          <a:endParaRPr lang="en-GB"/>
        </a:p>
      </dgm:t>
    </dgm:pt>
    <dgm:pt modelId="{ADBFC8F5-47A5-49CF-B0C3-42D45AA4D3BC}" type="pres">
      <dgm:prSet presAssocID="{E3043C1D-FE55-4E52-83EA-7E70D109035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65B0DD-50FC-42B3-9249-D1747FC40FF9}" type="pres">
      <dgm:prSet presAssocID="{E3043C1D-FE55-4E52-83EA-7E70D1090355}" presName="descendantText" presStyleLbl="alignAcc1" presStyleIdx="2" presStyleCnt="3" custLinFactNeighborX="1166" custLinFactNeighborY="-10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D4BA9E6-BEF6-4175-8E94-30B25FD5E0AF}" type="presOf" srcId="{73B36B31-AF3C-4ADE-AAC7-51B0746E9AF3}" destId="{0865B0DD-50FC-42B3-9249-D1747FC40FF9}" srcOrd="0" destOrd="0" presId="urn:microsoft.com/office/officeart/2005/8/layout/chevron2"/>
    <dgm:cxn modelId="{B8080DE3-EA8F-47E0-94AD-16AADCF74660}" type="presOf" srcId="{745047CA-10C9-46CC-8ACB-BDD25E947F5F}" destId="{89EE745E-4D19-4A19-828C-8ECB97199D74}" srcOrd="0" destOrd="0" presId="urn:microsoft.com/office/officeart/2005/8/layout/chevron2"/>
    <dgm:cxn modelId="{1C065859-12DA-475A-B848-2C28BA0A3A9E}" type="presOf" srcId="{84AD8EFF-51FE-4C09-BC70-C2A0A34A08F4}" destId="{FA36C508-16D3-4FF8-9E9D-6BEC0ED6C412}" srcOrd="0" destOrd="0" presId="urn:microsoft.com/office/officeart/2005/8/layout/chevron2"/>
    <dgm:cxn modelId="{C2ED6E9C-8E39-4EF6-93A4-82F2AE73ED36}" type="presOf" srcId="{7428868A-4EDD-43F0-BF51-72A3509E1195}" destId="{95BFF464-8791-4EF1-832E-183E2642CAD0}" srcOrd="0" destOrd="0" presId="urn:microsoft.com/office/officeart/2005/8/layout/chevron2"/>
    <dgm:cxn modelId="{EE8FCD56-F2B5-4323-AA6B-EA4E0347E6B1}" srcId="{84AD8EFF-51FE-4C09-BC70-C2A0A34A08F4}" destId="{7428868A-4EDD-43F0-BF51-72A3509E1195}" srcOrd="1" destOrd="0" parTransId="{5AADA345-BAE1-4447-971B-90ACAEAF5449}" sibTransId="{24C0F300-683D-4F45-97F0-1D63B6957610}"/>
    <dgm:cxn modelId="{85D68210-306B-4CC2-B11D-7562671D1332}" srcId="{7428868A-4EDD-43F0-BF51-72A3509E1195}" destId="{C799A484-DA56-486D-B68B-42795684F777}" srcOrd="0" destOrd="0" parTransId="{AEF06A58-D001-4EAD-9C3A-F5BAA7E0DBCA}" sibTransId="{8E23DF12-E029-4F71-A2A3-04552BCA99C6}"/>
    <dgm:cxn modelId="{6F747E09-4DC9-4797-8713-F88844B6742B}" type="presOf" srcId="{E3043C1D-FE55-4E52-83EA-7E70D1090355}" destId="{ADBFC8F5-47A5-49CF-B0C3-42D45AA4D3BC}" srcOrd="0" destOrd="0" presId="urn:microsoft.com/office/officeart/2005/8/layout/chevron2"/>
    <dgm:cxn modelId="{2B9C2928-0921-4E03-B8CA-B39808D959B8}" srcId="{84AD8EFF-51FE-4C09-BC70-C2A0A34A08F4}" destId="{E3043C1D-FE55-4E52-83EA-7E70D1090355}" srcOrd="2" destOrd="0" parTransId="{A9111368-D99B-4E5A-A614-59DF449D2335}" sibTransId="{7198E903-B8AC-4DDF-B390-025DF7B9C548}"/>
    <dgm:cxn modelId="{21950FEE-CB0F-4B18-99F2-B70305413A0B}" type="presOf" srcId="{C799A484-DA56-486D-B68B-42795684F777}" destId="{800A1001-295C-4A76-8A6A-C814A34DB066}" srcOrd="0" destOrd="0" presId="urn:microsoft.com/office/officeart/2005/8/layout/chevron2"/>
    <dgm:cxn modelId="{B36963F7-485D-4B92-B127-B77B58675168}" srcId="{745047CA-10C9-46CC-8ACB-BDD25E947F5F}" destId="{7F4F33E4-FCF4-449F-B540-3C54F31107A5}" srcOrd="0" destOrd="0" parTransId="{607A88D0-3E58-4926-AA29-970597C5C35B}" sibTransId="{E4CD9AC3-47D4-4E4B-BCAE-8F5BA0E09946}"/>
    <dgm:cxn modelId="{B0FB32E6-43A6-49C9-AFF3-306C131FCB7A}" type="presOf" srcId="{7F4F33E4-FCF4-449F-B540-3C54F31107A5}" destId="{F3E58774-D024-45B7-BC3E-5514F18F310B}" srcOrd="0" destOrd="0" presId="urn:microsoft.com/office/officeart/2005/8/layout/chevron2"/>
    <dgm:cxn modelId="{E0479673-29D8-48F1-B100-1948DE7417B3}" srcId="{84AD8EFF-51FE-4C09-BC70-C2A0A34A08F4}" destId="{745047CA-10C9-46CC-8ACB-BDD25E947F5F}" srcOrd="0" destOrd="0" parTransId="{57C295C5-CAB8-4C8A-9914-CBA8DF129D8F}" sibTransId="{059C45AF-C055-4BB6-BCF8-CE1CA95E482E}"/>
    <dgm:cxn modelId="{614FD462-F151-47CE-A538-8821FAEF77E1}" srcId="{E3043C1D-FE55-4E52-83EA-7E70D1090355}" destId="{73B36B31-AF3C-4ADE-AAC7-51B0746E9AF3}" srcOrd="0" destOrd="0" parTransId="{8B4BECAC-800B-4AE1-A35C-B6DF2F68D7F4}" sibTransId="{D8FEA905-E323-488C-94CC-2CAF2199FD8D}"/>
    <dgm:cxn modelId="{D6D793DE-4C4A-4C0B-BDEC-834B6355AA1F}" type="presParOf" srcId="{FA36C508-16D3-4FF8-9E9D-6BEC0ED6C412}" destId="{B68FBB94-FE96-447A-A19E-0C75FD71C3E6}" srcOrd="0" destOrd="0" presId="urn:microsoft.com/office/officeart/2005/8/layout/chevron2"/>
    <dgm:cxn modelId="{80EAA59F-E0F9-4D14-8548-80CF170E1615}" type="presParOf" srcId="{B68FBB94-FE96-447A-A19E-0C75FD71C3E6}" destId="{89EE745E-4D19-4A19-828C-8ECB97199D74}" srcOrd="0" destOrd="0" presId="urn:microsoft.com/office/officeart/2005/8/layout/chevron2"/>
    <dgm:cxn modelId="{6E56A1D6-8950-4799-8263-CBAD34C2586C}" type="presParOf" srcId="{B68FBB94-FE96-447A-A19E-0C75FD71C3E6}" destId="{F3E58774-D024-45B7-BC3E-5514F18F310B}" srcOrd="1" destOrd="0" presId="urn:microsoft.com/office/officeart/2005/8/layout/chevron2"/>
    <dgm:cxn modelId="{B18D3A03-D66D-46D6-B748-C765BFF65AF5}" type="presParOf" srcId="{FA36C508-16D3-4FF8-9E9D-6BEC0ED6C412}" destId="{84EFDB27-97A2-49B4-9768-C1446EBA41C9}" srcOrd="1" destOrd="0" presId="urn:microsoft.com/office/officeart/2005/8/layout/chevron2"/>
    <dgm:cxn modelId="{67269497-3728-412F-AC2D-0898D90BCBF9}" type="presParOf" srcId="{FA36C508-16D3-4FF8-9E9D-6BEC0ED6C412}" destId="{8140CB5D-33BE-479A-9DE6-28450426E7F2}" srcOrd="2" destOrd="0" presId="urn:microsoft.com/office/officeart/2005/8/layout/chevron2"/>
    <dgm:cxn modelId="{6B8A5980-FCC2-4CF7-8AF7-D414845A54D8}" type="presParOf" srcId="{8140CB5D-33BE-479A-9DE6-28450426E7F2}" destId="{95BFF464-8791-4EF1-832E-183E2642CAD0}" srcOrd="0" destOrd="0" presId="urn:microsoft.com/office/officeart/2005/8/layout/chevron2"/>
    <dgm:cxn modelId="{95A84E75-4597-4E57-B67B-F1CBA9DB4135}" type="presParOf" srcId="{8140CB5D-33BE-479A-9DE6-28450426E7F2}" destId="{800A1001-295C-4A76-8A6A-C814A34DB066}" srcOrd="1" destOrd="0" presId="urn:microsoft.com/office/officeart/2005/8/layout/chevron2"/>
    <dgm:cxn modelId="{7D766920-5310-4838-AF53-3787D239F801}" type="presParOf" srcId="{FA36C508-16D3-4FF8-9E9D-6BEC0ED6C412}" destId="{5AD75A1A-44C7-4124-BF6C-7B7EC2CA5784}" srcOrd="3" destOrd="0" presId="urn:microsoft.com/office/officeart/2005/8/layout/chevron2"/>
    <dgm:cxn modelId="{BFBE9AC2-4C9D-4B6C-B75D-CB536769B2F9}" type="presParOf" srcId="{FA36C508-16D3-4FF8-9E9D-6BEC0ED6C412}" destId="{441EDB32-9526-477F-9CA6-68466310FBDD}" srcOrd="4" destOrd="0" presId="urn:microsoft.com/office/officeart/2005/8/layout/chevron2"/>
    <dgm:cxn modelId="{380E090C-12B5-4E65-B208-9C892E6D1656}" type="presParOf" srcId="{441EDB32-9526-477F-9CA6-68466310FBDD}" destId="{ADBFC8F5-47A5-49CF-B0C3-42D45AA4D3BC}" srcOrd="0" destOrd="0" presId="urn:microsoft.com/office/officeart/2005/8/layout/chevron2"/>
    <dgm:cxn modelId="{3FE4A7FD-4B1F-4B95-BC68-EA6EFBCC4816}" type="presParOf" srcId="{441EDB32-9526-477F-9CA6-68466310FBDD}" destId="{0865B0DD-50FC-42B3-9249-D1747FC40FF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D0A38513-65F8-48C8-B558-7AB82E823345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CA49CD0-1AAF-4DE4-AA3E-C52FC2E60AC9}">
      <dgm:prSet phldrT="[Texte]"/>
      <dgm:spPr/>
      <dgm:t>
        <a:bodyPr/>
        <a:lstStyle/>
        <a:p>
          <a:r>
            <a:rPr lang="fr-FR" dirty="0" smtClean="0"/>
            <a:t>Introduction</a:t>
          </a:r>
          <a:endParaRPr lang="fr-FR" dirty="0"/>
        </a:p>
      </dgm:t>
    </dgm:pt>
    <dgm:pt modelId="{F69C4444-513B-4BAD-9216-B6F844F03D2B}" type="parTrans" cxnId="{33197A67-BCB0-486A-8A2A-6FDC2C8DCBBC}">
      <dgm:prSet/>
      <dgm:spPr/>
      <dgm:t>
        <a:bodyPr/>
        <a:lstStyle/>
        <a:p>
          <a:endParaRPr lang="fr-FR"/>
        </a:p>
      </dgm:t>
    </dgm:pt>
    <dgm:pt modelId="{5B68A42D-F70C-4DD0-9EF3-7B635AA93528}" type="sibTrans" cxnId="{33197A67-BCB0-486A-8A2A-6FDC2C8DCBBC}">
      <dgm:prSet/>
      <dgm:spPr/>
      <dgm:t>
        <a:bodyPr/>
        <a:lstStyle/>
        <a:p>
          <a:endParaRPr lang="fr-FR"/>
        </a:p>
      </dgm:t>
    </dgm:pt>
    <dgm:pt modelId="{7B1EA596-C685-4F69-97F0-FF9B447815D1}">
      <dgm:prSet phldrT="[Texte]"/>
      <dgm:spPr/>
      <dgm:t>
        <a:bodyPr/>
        <a:lstStyle/>
        <a:p>
          <a:r>
            <a:rPr lang="fr-FR" dirty="0" smtClean="0"/>
            <a:t>Exigences générales</a:t>
          </a:r>
          <a:endParaRPr lang="fr-FR" dirty="0"/>
        </a:p>
      </dgm:t>
    </dgm:pt>
    <dgm:pt modelId="{0C0ED4A4-E659-498F-88F6-0453760E44EC}" type="parTrans" cxnId="{DC6D8EB6-1F4F-4FEB-81E9-4E153E04668F}">
      <dgm:prSet/>
      <dgm:spPr/>
      <dgm:t>
        <a:bodyPr/>
        <a:lstStyle/>
        <a:p>
          <a:endParaRPr lang="fr-FR"/>
        </a:p>
      </dgm:t>
    </dgm:pt>
    <dgm:pt modelId="{A25CF336-C419-49E6-B005-8BAEA8ACC8FB}" type="sibTrans" cxnId="{DC6D8EB6-1F4F-4FEB-81E9-4E153E04668F}">
      <dgm:prSet/>
      <dgm:spPr/>
      <dgm:t>
        <a:bodyPr/>
        <a:lstStyle/>
        <a:p>
          <a:endParaRPr lang="fr-FR"/>
        </a:p>
      </dgm:t>
    </dgm:pt>
    <dgm:pt modelId="{CD15F2FB-F81D-4963-B3FA-06555D664566}">
      <dgm:prSet phldrT="[Texte]"/>
      <dgm:spPr/>
      <dgm:t>
        <a:bodyPr/>
        <a:lstStyle/>
        <a:p>
          <a:r>
            <a:rPr lang="fr-FR" dirty="0" smtClean="0"/>
            <a:t>Exigences particulières</a:t>
          </a:r>
          <a:endParaRPr lang="fr-FR" dirty="0"/>
        </a:p>
      </dgm:t>
    </dgm:pt>
    <dgm:pt modelId="{A844860C-D30B-42D0-BA56-FDA1D594D854}" type="sibTrans" cxnId="{5B0C68F0-20BF-4154-9E43-4E184B2B54FB}">
      <dgm:prSet/>
      <dgm:spPr/>
      <dgm:t>
        <a:bodyPr/>
        <a:lstStyle/>
        <a:p>
          <a:endParaRPr lang="fr-FR"/>
        </a:p>
      </dgm:t>
    </dgm:pt>
    <dgm:pt modelId="{8505F11F-86E0-4B2D-A1ED-A613E7AC8622}" type="parTrans" cxnId="{5B0C68F0-20BF-4154-9E43-4E184B2B54FB}">
      <dgm:prSet/>
      <dgm:spPr/>
      <dgm:t>
        <a:bodyPr/>
        <a:lstStyle/>
        <a:p>
          <a:endParaRPr lang="fr-FR"/>
        </a:p>
      </dgm:t>
    </dgm:pt>
    <dgm:pt modelId="{BCC3E649-1819-4A6E-B916-CA085320C2A2}" type="pres">
      <dgm:prSet presAssocID="{D0A38513-65F8-48C8-B558-7AB82E82334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9A61CBE-A656-4DE0-B5FB-876FF23AC05B}" type="pres">
      <dgm:prSet presAssocID="{2CA49CD0-1AAF-4DE4-AA3E-C52FC2E60AC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09A5062-E861-4A6D-9B2B-AD937646B71D}" type="pres">
      <dgm:prSet presAssocID="{5B68A42D-F70C-4DD0-9EF3-7B635AA93528}" presName="sibTrans" presStyleCnt="0"/>
      <dgm:spPr/>
    </dgm:pt>
    <dgm:pt modelId="{986F3D18-118E-4232-B744-56CE58A7327A}" type="pres">
      <dgm:prSet presAssocID="{7B1EA596-C685-4F69-97F0-FF9B447815D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E372D5C-FE81-4AC1-A53A-0C1C9FA5BE14}" type="pres">
      <dgm:prSet presAssocID="{A25CF336-C419-49E6-B005-8BAEA8ACC8FB}" presName="sibTrans" presStyleCnt="0"/>
      <dgm:spPr/>
    </dgm:pt>
    <dgm:pt modelId="{9C1A20C5-AF7E-40BE-9591-60B0C9E11120}" type="pres">
      <dgm:prSet presAssocID="{CD15F2FB-F81D-4963-B3FA-06555D66456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88F052C-7A00-49F2-9235-32783886858B}" type="presOf" srcId="{7B1EA596-C685-4F69-97F0-FF9B447815D1}" destId="{986F3D18-118E-4232-B744-56CE58A7327A}" srcOrd="0" destOrd="0" presId="urn:microsoft.com/office/officeart/2005/8/layout/hList6"/>
    <dgm:cxn modelId="{5B0C68F0-20BF-4154-9E43-4E184B2B54FB}" srcId="{D0A38513-65F8-48C8-B558-7AB82E823345}" destId="{CD15F2FB-F81D-4963-B3FA-06555D664566}" srcOrd="2" destOrd="0" parTransId="{8505F11F-86E0-4B2D-A1ED-A613E7AC8622}" sibTransId="{A844860C-D30B-42D0-BA56-FDA1D594D854}"/>
    <dgm:cxn modelId="{B66F1A06-CD26-454D-9DE1-BE47BD737619}" type="presOf" srcId="{CD15F2FB-F81D-4963-B3FA-06555D664566}" destId="{9C1A20C5-AF7E-40BE-9591-60B0C9E11120}" srcOrd="0" destOrd="0" presId="urn:microsoft.com/office/officeart/2005/8/layout/hList6"/>
    <dgm:cxn modelId="{5C3A8B35-F63D-47E0-8CB5-0D8D16F55A37}" type="presOf" srcId="{D0A38513-65F8-48C8-B558-7AB82E823345}" destId="{BCC3E649-1819-4A6E-B916-CA085320C2A2}" srcOrd="0" destOrd="0" presId="urn:microsoft.com/office/officeart/2005/8/layout/hList6"/>
    <dgm:cxn modelId="{C24DC772-5E8B-4BC6-9841-A1CD8E73EB84}" type="presOf" srcId="{2CA49CD0-1AAF-4DE4-AA3E-C52FC2E60AC9}" destId="{69A61CBE-A656-4DE0-B5FB-876FF23AC05B}" srcOrd="0" destOrd="0" presId="urn:microsoft.com/office/officeart/2005/8/layout/hList6"/>
    <dgm:cxn modelId="{DC6D8EB6-1F4F-4FEB-81E9-4E153E04668F}" srcId="{D0A38513-65F8-48C8-B558-7AB82E823345}" destId="{7B1EA596-C685-4F69-97F0-FF9B447815D1}" srcOrd="1" destOrd="0" parTransId="{0C0ED4A4-E659-498F-88F6-0453760E44EC}" sibTransId="{A25CF336-C419-49E6-B005-8BAEA8ACC8FB}"/>
    <dgm:cxn modelId="{33197A67-BCB0-486A-8A2A-6FDC2C8DCBBC}" srcId="{D0A38513-65F8-48C8-B558-7AB82E823345}" destId="{2CA49CD0-1AAF-4DE4-AA3E-C52FC2E60AC9}" srcOrd="0" destOrd="0" parTransId="{F69C4444-513B-4BAD-9216-B6F844F03D2B}" sibTransId="{5B68A42D-F70C-4DD0-9EF3-7B635AA93528}"/>
    <dgm:cxn modelId="{40C7E5C1-8663-4F8D-AF48-DE04A7E5B1B1}" type="presParOf" srcId="{BCC3E649-1819-4A6E-B916-CA085320C2A2}" destId="{69A61CBE-A656-4DE0-B5FB-876FF23AC05B}" srcOrd="0" destOrd="0" presId="urn:microsoft.com/office/officeart/2005/8/layout/hList6"/>
    <dgm:cxn modelId="{572EBFD6-65E8-416F-BDEF-AB04A67429F9}" type="presParOf" srcId="{BCC3E649-1819-4A6E-B916-CA085320C2A2}" destId="{309A5062-E861-4A6D-9B2B-AD937646B71D}" srcOrd="1" destOrd="0" presId="urn:microsoft.com/office/officeart/2005/8/layout/hList6"/>
    <dgm:cxn modelId="{9EA4CF45-6787-493B-961B-79CE2D87F181}" type="presParOf" srcId="{BCC3E649-1819-4A6E-B916-CA085320C2A2}" destId="{986F3D18-118E-4232-B744-56CE58A7327A}" srcOrd="2" destOrd="0" presId="urn:microsoft.com/office/officeart/2005/8/layout/hList6"/>
    <dgm:cxn modelId="{E826E245-F2B9-4DCC-BD87-2BB2D502AFF1}" type="presParOf" srcId="{BCC3E649-1819-4A6E-B916-CA085320C2A2}" destId="{7E372D5C-FE81-4AC1-A53A-0C1C9FA5BE14}" srcOrd="3" destOrd="0" presId="urn:microsoft.com/office/officeart/2005/8/layout/hList6"/>
    <dgm:cxn modelId="{7F2E0620-EC9B-4D16-A110-20004E6C5FA5}" type="presParOf" srcId="{BCC3E649-1819-4A6E-B916-CA085320C2A2}" destId="{9C1A20C5-AF7E-40BE-9591-60B0C9E11120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A400A50-5265-4456-8360-2B6AAC3A841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FR"/>
        </a:p>
      </dgm:t>
    </dgm:pt>
    <dgm:pt modelId="{4C31495A-A90F-4C27-985B-C479A725EF87}">
      <dgm:prSet custT="1"/>
      <dgm:spPr/>
      <dgm:t>
        <a:bodyPr/>
        <a:lstStyle/>
        <a:p>
          <a:pPr algn="ctr" rtl="0"/>
          <a:r>
            <a:rPr kumimoji="1" lang="fr-FR" sz="2400" b="1" dirty="0" smtClean="0"/>
            <a:t>INTRODUCTION</a:t>
          </a:r>
          <a:endParaRPr lang="fr-FR" sz="2400" dirty="0"/>
        </a:p>
      </dgm:t>
    </dgm:pt>
    <dgm:pt modelId="{60821A2B-75F8-4EFB-9637-7B8B8EACF36C}" type="parTrans" cxnId="{D101B566-1F14-4A42-89E9-5213FC410820}">
      <dgm:prSet/>
      <dgm:spPr/>
      <dgm:t>
        <a:bodyPr/>
        <a:lstStyle/>
        <a:p>
          <a:pPr algn="ctr"/>
          <a:endParaRPr lang="fr-FR"/>
        </a:p>
      </dgm:t>
    </dgm:pt>
    <dgm:pt modelId="{5BF00637-65C9-41F7-ADBA-E97B39D418AB}" type="sibTrans" cxnId="{D101B566-1F14-4A42-89E9-5213FC410820}">
      <dgm:prSet/>
      <dgm:spPr/>
      <dgm:t>
        <a:bodyPr/>
        <a:lstStyle/>
        <a:p>
          <a:pPr algn="ctr"/>
          <a:endParaRPr lang="fr-FR"/>
        </a:p>
      </dgm:t>
    </dgm:pt>
    <dgm:pt modelId="{AAA0EA05-9C3A-453F-9F06-882279409B05}" type="pres">
      <dgm:prSet presAssocID="{5A400A50-5265-4456-8360-2B6AAC3A84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8F23CA8-1839-4B6E-8F0E-D98AD41B5A86}" type="pres">
      <dgm:prSet presAssocID="{4C31495A-A90F-4C27-985B-C479A725EF8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101B566-1F14-4A42-89E9-5213FC410820}" srcId="{5A400A50-5265-4456-8360-2B6AAC3A841D}" destId="{4C31495A-A90F-4C27-985B-C479A725EF87}" srcOrd="0" destOrd="0" parTransId="{60821A2B-75F8-4EFB-9637-7B8B8EACF36C}" sibTransId="{5BF00637-65C9-41F7-ADBA-E97B39D418AB}"/>
    <dgm:cxn modelId="{0DD9E941-2E65-4987-B1A9-12B696CAAAF8}" type="presOf" srcId="{4C31495A-A90F-4C27-985B-C479A725EF87}" destId="{48F23CA8-1839-4B6E-8F0E-D98AD41B5A86}" srcOrd="0" destOrd="0" presId="urn:microsoft.com/office/officeart/2005/8/layout/vList2"/>
    <dgm:cxn modelId="{50319403-A0DD-4C26-B495-BCD4F9DA2F9A}" type="presOf" srcId="{5A400A50-5265-4456-8360-2B6AAC3A841D}" destId="{AAA0EA05-9C3A-453F-9F06-882279409B05}" srcOrd="0" destOrd="0" presId="urn:microsoft.com/office/officeart/2005/8/layout/vList2"/>
    <dgm:cxn modelId="{3E5A1116-E173-4C74-A42C-825E72A33BF8}" type="presParOf" srcId="{AAA0EA05-9C3A-453F-9F06-882279409B05}" destId="{48F23CA8-1839-4B6E-8F0E-D98AD41B5A8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3128112-D7DD-49E8-9445-39D86A2D4FB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EECA03E-9AE4-43EE-8915-33FD424A7D6D}">
      <dgm:prSet phldrT="[Texte]"/>
      <dgm:spPr/>
      <dgm:t>
        <a:bodyPr/>
        <a:lstStyle/>
        <a:p>
          <a:r>
            <a:rPr lang="fr-FR" dirty="0" smtClean="0"/>
            <a:t>Objet</a:t>
          </a:r>
          <a:endParaRPr lang="fr-FR" dirty="0"/>
        </a:p>
      </dgm:t>
    </dgm:pt>
    <dgm:pt modelId="{2199B84F-8A2C-4190-BD1A-B9B4662BCADB}" type="parTrans" cxnId="{9111268F-5A81-4BF1-B938-0DA410E84DD5}">
      <dgm:prSet/>
      <dgm:spPr/>
      <dgm:t>
        <a:bodyPr/>
        <a:lstStyle/>
        <a:p>
          <a:endParaRPr lang="fr-FR"/>
        </a:p>
      </dgm:t>
    </dgm:pt>
    <dgm:pt modelId="{F159E12E-5028-4102-B0C9-1A5BD2BFD091}" type="sibTrans" cxnId="{9111268F-5A81-4BF1-B938-0DA410E84DD5}">
      <dgm:prSet/>
      <dgm:spPr/>
      <dgm:t>
        <a:bodyPr/>
        <a:lstStyle/>
        <a:p>
          <a:endParaRPr lang="fr-FR"/>
        </a:p>
      </dgm:t>
    </dgm:pt>
    <dgm:pt modelId="{41089C80-E75F-4371-B204-95635223832D}">
      <dgm:prSet phldrT="[Texte]" custT="1"/>
      <dgm:spPr/>
      <dgm:t>
        <a:bodyPr/>
        <a:lstStyle/>
        <a:p>
          <a:r>
            <a:rPr lang="en-GB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Spécifie</a:t>
          </a:r>
          <a:r>
            <a:rPr lang="en-GB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les </a:t>
          </a:r>
          <a:r>
            <a:rPr lang="en-GB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exigences</a:t>
          </a:r>
          <a:r>
            <a:rPr lang="en-GB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des services de transport pour assurer la </a:t>
          </a:r>
          <a:r>
            <a:rPr lang="en-GB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fiabilité</a:t>
          </a:r>
          <a:r>
            <a:rPr lang="en-GB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la </a:t>
          </a:r>
          <a:r>
            <a:rPr lang="en-GB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securite</a:t>
          </a:r>
          <a:r>
            <a:rPr lang="en-GB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et les services </a:t>
          </a:r>
          <a:r>
            <a:rPr lang="en-GB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transparents</a:t>
          </a:r>
          <a:r>
            <a:rPr lang="en-GB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et </a:t>
          </a:r>
          <a:r>
            <a:rPr lang="en-GB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répondent</a:t>
          </a:r>
          <a:r>
            <a:rPr lang="en-GB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à des </a:t>
          </a:r>
          <a:r>
            <a:rPr lang="en-GB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critères</a:t>
          </a:r>
          <a:r>
            <a:rPr lang="en-GB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des </a:t>
          </a:r>
          <a:r>
            <a:rPr lang="en-GB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qualités</a:t>
          </a:r>
          <a:r>
            <a:rPr lang="en-GB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fr-FR" sz="2800" dirty="0"/>
        </a:p>
      </dgm:t>
    </dgm:pt>
    <dgm:pt modelId="{B8838062-6010-4148-90D9-2D9DFFC7EF72}" type="parTrans" cxnId="{B75B9D77-30E0-4FAD-9966-3F00049190F0}">
      <dgm:prSet/>
      <dgm:spPr/>
      <dgm:t>
        <a:bodyPr/>
        <a:lstStyle/>
        <a:p>
          <a:endParaRPr lang="fr-FR"/>
        </a:p>
      </dgm:t>
    </dgm:pt>
    <dgm:pt modelId="{42D30D33-F6B6-46B8-8DB3-301D38052E43}" type="sibTrans" cxnId="{B75B9D77-30E0-4FAD-9966-3F00049190F0}">
      <dgm:prSet/>
      <dgm:spPr/>
      <dgm:t>
        <a:bodyPr/>
        <a:lstStyle/>
        <a:p>
          <a:endParaRPr lang="fr-FR"/>
        </a:p>
      </dgm:t>
    </dgm:pt>
    <dgm:pt modelId="{871CBD5C-4C19-4DC5-BD45-62AA6FE47D02}">
      <dgm:prSet phldrT="[Texte]" custT="1"/>
      <dgm:spPr/>
      <dgm:t>
        <a:bodyPr/>
        <a:lstStyle/>
        <a:p>
          <a:endParaRPr lang="fr-FR" sz="2800" dirty="0"/>
        </a:p>
      </dgm:t>
    </dgm:pt>
    <dgm:pt modelId="{B5CE8294-FEF9-41B4-A19F-57E304E16028}" type="parTrans" cxnId="{7E592759-C1CA-4371-905C-662C993AE5DF}">
      <dgm:prSet/>
      <dgm:spPr/>
      <dgm:t>
        <a:bodyPr/>
        <a:lstStyle/>
        <a:p>
          <a:endParaRPr lang="fr-FR"/>
        </a:p>
      </dgm:t>
    </dgm:pt>
    <dgm:pt modelId="{FE22C00E-EF94-427C-89EF-01C751746644}" type="sibTrans" cxnId="{7E592759-C1CA-4371-905C-662C993AE5DF}">
      <dgm:prSet/>
      <dgm:spPr/>
      <dgm:t>
        <a:bodyPr/>
        <a:lstStyle/>
        <a:p>
          <a:endParaRPr lang="fr-FR"/>
        </a:p>
      </dgm:t>
    </dgm:pt>
    <dgm:pt modelId="{750D4A7F-83A1-4175-BBCB-99D278A66ACF}" type="pres">
      <dgm:prSet presAssocID="{A3128112-D7DD-49E8-9445-39D86A2D4FB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8CCEED43-BF77-4CA1-BFAA-F32B05993BFA}" type="pres">
      <dgm:prSet presAssocID="{2EECA03E-9AE4-43EE-8915-33FD424A7D6D}" presName="linNode" presStyleCnt="0"/>
      <dgm:spPr/>
    </dgm:pt>
    <dgm:pt modelId="{CE7709BA-9C9D-4507-933D-4C1E7E9FA6C5}" type="pres">
      <dgm:prSet presAssocID="{2EECA03E-9AE4-43EE-8915-33FD424A7D6D}" presName="parentShp" presStyleLbl="node1" presStyleIdx="0" presStyleCnt="1" custScaleX="5631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2A49297-5176-4841-83C8-18DC35721650}" type="pres">
      <dgm:prSet presAssocID="{2EECA03E-9AE4-43EE-8915-33FD424A7D6D}" presName="childShp" presStyleLbl="bgAccFollowNode1" presStyleIdx="0" presStyleCnt="1" custScaleX="12912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EFA80E1-EFEF-48B2-B242-3166C8DB4007}" type="presOf" srcId="{41089C80-E75F-4371-B204-95635223832D}" destId="{C2A49297-5176-4841-83C8-18DC35721650}" srcOrd="0" destOrd="1" presId="urn:microsoft.com/office/officeart/2005/8/layout/vList6"/>
    <dgm:cxn modelId="{DE75BF92-AB98-4A5E-A648-4C7F0097FF42}" type="presOf" srcId="{2EECA03E-9AE4-43EE-8915-33FD424A7D6D}" destId="{CE7709BA-9C9D-4507-933D-4C1E7E9FA6C5}" srcOrd="0" destOrd="0" presId="urn:microsoft.com/office/officeart/2005/8/layout/vList6"/>
    <dgm:cxn modelId="{7E592759-C1CA-4371-905C-662C993AE5DF}" srcId="{2EECA03E-9AE4-43EE-8915-33FD424A7D6D}" destId="{871CBD5C-4C19-4DC5-BD45-62AA6FE47D02}" srcOrd="0" destOrd="0" parTransId="{B5CE8294-FEF9-41B4-A19F-57E304E16028}" sibTransId="{FE22C00E-EF94-427C-89EF-01C751746644}"/>
    <dgm:cxn modelId="{9111268F-5A81-4BF1-B938-0DA410E84DD5}" srcId="{A3128112-D7DD-49E8-9445-39D86A2D4FB6}" destId="{2EECA03E-9AE4-43EE-8915-33FD424A7D6D}" srcOrd="0" destOrd="0" parTransId="{2199B84F-8A2C-4190-BD1A-B9B4662BCADB}" sibTransId="{F159E12E-5028-4102-B0C9-1A5BD2BFD091}"/>
    <dgm:cxn modelId="{D669CAFA-A4FE-414B-A49E-E41B5EF6D026}" type="presOf" srcId="{A3128112-D7DD-49E8-9445-39D86A2D4FB6}" destId="{750D4A7F-83A1-4175-BBCB-99D278A66ACF}" srcOrd="0" destOrd="0" presId="urn:microsoft.com/office/officeart/2005/8/layout/vList6"/>
    <dgm:cxn modelId="{B75B9D77-30E0-4FAD-9966-3F00049190F0}" srcId="{2EECA03E-9AE4-43EE-8915-33FD424A7D6D}" destId="{41089C80-E75F-4371-B204-95635223832D}" srcOrd="1" destOrd="0" parTransId="{B8838062-6010-4148-90D9-2D9DFFC7EF72}" sibTransId="{42D30D33-F6B6-46B8-8DB3-301D38052E43}"/>
    <dgm:cxn modelId="{30756553-995A-4719-BC97-9604E840B3D2}" type="presOf" srcId="{871CBD5C-4C19-4DC5-BD45-62AA6FE47D02}" destId="{C2A49297-5176-4841-83C8-18DC35721650}" srcOrd="0" destOrd="0" presId="urn:microsoft.com/office/officeart/2005/8/layout/vList6"/>
    <dgm:cxn modelId="{00F7BADE-1CAF-45F1-90B9-832E14661823}" type="presParOf" srcId="{750D4A7F-83A1-4175-BBCB-99D278A66ACF}" destId="{8CCEED43-BF77-4CA1-BFAA-F32B05993BFA}" srcOrd="0" destOrd="0" presId="urn:microsoft.com/office/officeart/2005/8/layout/vList6"/>
    <dgm:cxn modelId="{FF7FB3F3-2B6E-41A8-A46F-ECD9E52D4CE2}" type="presParOf" srcId="{8CCEED43-BF77-4CA1-BFAA-F32B05993BFA}" destId="{CE7709BA-9C9D-4507-933D-4C1E7E9FA6C5}" srcOrd="0" destOrd="0" presId="urn:microsoft.com/office/officeart/2005/8/layout/vList6"/>
    <dgm:cxn modelId="{4A0B7AB5-81B8-40A1-BB82-5333CEDFCB1B}" type="presParOf" srcId="{8CCEED43-BF77-4CA1-BFAA-F32B05993BFA}" destId="{C2A49297-5176-4841-83C8-18DC3572165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A3128112-D7DD-49E8-9445-39D86A2D4FB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EECA03E-9AE4-43EE-8915-33FD424A7D6D}">
      <dgm:prSet phldrT="[Texte]"/>
      <dgm:spPr/>
      <dgm:t>
        <a:bodyPr/>
        <a:lstStyle/>
        <a:p>
          <a:r>
            <a:rPr lang="fr-FR" dirty="0" smtClean="0"/>
            <a:t>Domaine d’application</a:t>
          </a:r>
          <a:endParaRPr lang="fr-FR" dirty="0"/>
        </a:p>
      </dgm:t>
    </dgm:pt>
    <dgm:pt modelId="{2199B84F-8A2C-4190-BD1A-B9B4662BCADB}" type="parTrans" cxnId="{9111268F-5A81-4BF1-B938-0DA410E84DD5}">
      <dgm:prSet/>
      <dgm:spPr/>
      <dgm:t>
        <a:bodyPr/>
        <a:lstStyle/>
        <a:p>
          <a:endParaRPr lang="fr-FR"/>
        </a:p>
      </dgm:t>
    </dgm:pt>
    <dgm:pt modelId="{F159E12E-5028-4102-B0C9-1A5BD2BFD091}" type="sibTrans" cxnId="{9111268F-5A81-4BF1-B938-0DA410E84DD5}">
      <dgm:prSet/>
      <dgm:spPr/>
      <dgm:t>
        <a:bodyPr/>
        <a:lstStyle/>
        <a:p>
          <a:endParaRPr lang="fr-FR"/>
        </a:p>
      </dgm:t>
    </dgm:pt>
    <dgm:pt modelId="{871CBD5C-4C19-4DC5-BD45-62AA6FE47D02}">
      <dgm:prSet phldrT="[Texte]" custT="1"/>
      <dgm:spPr/>
      <dgm:t>
        <a:bodyPr/>
        <a:lstStyle/>
        <a:p>
          <a:r>
            <a:rPr lang="en-GB" sz="2800" dirty="0" err="1" smtClean="0"/>
            <a:t>Urbain</a:t>
          </a:r>
          <a:endParaRPr lang="fr-FR" sz="2800" dirty="0"/>
        </a:p>
      </dgm:t>
    </dgm:pt>
    <dgm:pt modelId="{B5CE8294-FEF9-41B4-A19F-57E304E16028}" type="parTrans" cxnId="{7E592759-C1CA-4371-905C-662C993AE5DF}">
      <dgm:prSet/>
      <dgm:spPr/>
      <dgm:t>
        <a:bodyPr/>
        <a:lstStyle/>
        <a:p>
          <a:endParaRPr lang="fr-FR"/>
        </a:p>
      </dgm:t>
    </dgm:pt>
    <dgm:pt modelId="{FE22C00E-EF94-427C-89EF-01C751746644}" type="sibTrans" cxnId="{7E592759-C1CA-4371-905C-662C993AE5DF}">
      <dgm:prSet/>
      <dgm:spPr/>
      <dgm:t>
        <a:bodyPr/>
        <a:lstStyle/>
        <a:p>
          <a:endParaRPr lang="fr-FR"/>
        </a:p>
      </dgm:t>
    </dgm:pt>
    <dgm:pt modelId="{69CE6786-A522-4391-A60C-1CC094722006}">
      <dgm:prSet/>
      <dgm:spPr/>
      <dgm:t>
        <a:bodyPr/>
        <a:lstStyle/>
        <a:p>
          <a:r>
            <a:rPr lang="en-GB" smtClean="0"/>
            <a:t>Interubain</a:t>
          </a:r>
          <a:endParaRPr lang="en-GB" dirty="0" smtClean="0"/>
        </a:p>
      </dgm:t>
    </dgm:pt>
    <dgm:pt modelId="{94FDE360-69F0-4EBA-80B7-97F16A54F0D2}" type="parTrans" cxnId="{16662C58-237E-4508-98D6-E9FD895335CB}">
      <dgm:prSet/>
      <dgm:spPr/>
      <dgm:t>
        <a:bodyPr/>
        <a:lstStyle/>
        <a:p>
          <a:endParaRPr lang="fr-FR"/>
        </a:p>
      </dgm:t>
    </dgm:pt>
    <dgm:pt modelId="{590A8201-D206-4826-ADEB-344FA469ECA0}" type="sibTrans" cxnId="{16662C58-237E-4508-98D6-E9FD895335CB}">
      <dgm:prSet/>
      <dgm:spPr/>
      <dgm:t>
        <a:bodyPr/>
        <a:lstStyle/>
        <a:p>
          <a:endParaRPr lang="fr-FR"/>
        </a:p>
      </dgm:t>
    </dgm:pt>
    <dgm:pt modelId="{88F3CBC3-D9F1-4FDA-B9AC-F8540C22B3C9}">
      <dgm:prSet/>
      <dgm:spPr/>
      <dgm:t>
        <a:bodyPr/>
        <a:lstStyle/>
        <a:p>
          <a:r>
            <a:rPr lang="en-GB" smtClean="0"/>
            <a:t>Location</a:t>
          </a:r>
          <a:endParaRPr lang="en-GB" dirty="0" smtClean="0"/>
        </a:p>
      </dgm:t>
    </dgm:pt>
    <dgm:pt modelId="{6AB05BEA-E3B0-44C2-B1C8-CA2FCC72ADC7}" type="parTrans" cxnId="{F77D30DC-8B29-4070-BA47-D8FF3F47A374}">
      <dgm:prSet/>
      <dgm:spPr/>
      <dgm:t>
        <a:bodyPr/>
        <a:lstStyle/>
        <a:p>
          <a:endParaRPr lang="fr-FR"/>
        </a:p>
      </dgm:t>
    </dgm:pt>
    <dgm:pt modelId="{E92E5652-9CA2-425E-BEA8-9B7E4EEFCE66}" type="sibTrans" cxnId="{F77D30DC-8B29-4070-BA47-D8FF3F47A374}">
      <dgm:prSet/>
      <dgm:spPr/>
      <dgm:t>
        <a:bodyPr/>
        <a:lstStyle/>
        <a:p>
          <a:endParaRPr lang="fr-FR"/>
        </a:p>
      </dgm:t>
    </dgm:pt>
    <dgm:pt modelId="{54D80103-2366-4C6D-898C-5749415DADD1}">
      <dgm:prSet/>
      <dgm:spPr/>
      <dgm:t>
        <a:bodyPr/>
        <a:lstStyle/>
        <a:p>
          <a:r>
            <a:rPr lang="en-GB" smtClean="0"/>
            <a:t>Aéroportuaire</a:t>
          </a:r>
          <a:endParaRPr lang="en-GB" dirty="0" smtClean="0"/>
        </a:p>
      </dgm:t>
    </dgm:pt>
    <dgm:pt modelId="{D9A4BD31-1252-4674-978E-78CA2F9E051C}" type="parTrans" cxnId="{D02638CF-0DF6-4C6B-8866-8B3F73425DE5}">
      <dgm:prSet/>
      <dgm:spPr/>
      <dgm:t>
        <a:bodyPr/>
        <a:lstStyle/>
        <a:p>
          <a:endParaRPr lang="fr-FR"/>
        </a:p>
      </dgm:t>
    </dgm:pt>
    <dgm:pt modelId="{692E0D03-B750-448F-B702-AA1025933A6E}" type="sibTrans" cxnId="{D02638CF-0DF6-4C6B-8866-8B3F73425DE5}">
      <dgm:prSet/>
      <dgm:spPr/>
      <dgm:t>
        <a:bodyPr/>
        <a:lstStyle/>
        <a:p>
          <a:endParaRPr lang="fr-FR"/>
        </a:p>
      </dgm:t>
    </dgm:pt>
    <dgm:pt modelId="{0B774FC2-E2F4-442E-9617-02FAB82F24F1}">
      <dgm:prSet/>
      <dgm:spPr/>
      <dgm:t>
        <a:bodyPr/>
        <a:lstStyle/>
        <a:p>
          <a:r>
            <a:rPr lang="en-GB" smtClean="0"/>
            <a:t>Touristique</a:t>
          </a:r>
          <a:endParaRPr lang="en-GB" dirty="0" smtClean="0"/>
        </a:p>
      </dgm:t>
    </dgm:pt>
    <dgm:pt modelId="{0C5A306F-934A-4C91-8378-51AE4104F573}" type="parTrans" cxnId="{11F88F53-5C26-417D-BB0C-46E4DDE44138}">
      <dgm:prSet/>
      <dgm:spPr/>
      <dgm:t>
        <a:bodyPr/>
        <a:lstStyle/>
        <a:p>
          <a:endParaRPr lang="fr-FR"/>
        </a:p>
      </dgm:t>
    </dgm:pt>
    <dgm:pt modelId="{1A029F50-101E-4BFC-A40E-687BFC30DF4B}" type="sibTrans" cxnId="{11F88F53-5C26-417D-BB0C-46E4DDE44138}">
      <dgm:prSet/>
      <dgm:spPr/>
      <dgm:t>
        <a:bodyPr/>
        <a:lstStyle/>
        <a:p>
          <a:endParaRPr lang="fr-FR"/>
        </a:p>
      </dgm:t>
    </dgm:pt>
    <dgm:pt modelId="{06941652-6500-4552-B8D8-4373FE9E2277}">
      <dgm:prSet/>
      <dgm:spPr/>
      <dgm:t>
        <a:bodyPr/>
        <a:lstStyle/>
        <a:p>
          <a:r>
            <a:rPr lang="en-GB" dirty="0" smtClean="0"/>
            <a:t>Location</a:t>
          </a:r>
          <a:endParaRPr lang="en-GB" dirty="0"/>
        </a:p>
      </dgm:t>
    </dgm:pt>
    <dgm:pt modelId="{C56CCE50-E7F3-46FE-9C60-2CFC05CEA3C5}" type="parTrans" cxnId="{C9FF4559-8679-47B0-92BD-C0DF5D8A2D72}">
      <dgm:prSet/>
      <dgm:spPr/>
      <dgm:t>
        <a:bodyPr/>
        <a:lstStyle/>
        <a:p>
          <a:endParaRPr lang="fr-FR"/>
        </a:p>
      </dgm:t>
    </dgm:pt>
    <dgm:pt modelId="{8CD9883C-8E6A-4F2E-B016-BA8F2F7F5534}" type="sibTrans" cxnId="{C9FF4559-8679-47B0-92BD-C0DF5D8A2D72}">
      <dgm:prSet/>
      <dgm:spPr/>
      <dgm:t>
        <a:bodyPr/>
        <a:lstStyle/>
        <a:p>
          <a:endParaRPr lang="fr-FR"/>
        </a:p>
      </dgm:t>
    </dgm:pt>
    <dgm:pt modelId="{750D4A7F-83A1-4175-BBCB-99D278A66ACF}" type="pres">
      <dgm:prSet presAssocID="{A3128112-D7DD-49E8-9445-39D86A2D4FB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8CCEED43-BF77-4CA1-BFAA-F32B05993BFA}" type="pres">
      <dgm:prSet presAssocID="{2EECA03E-9AE4-43EE-8915-33FD424A7D6D}" presName="linNode" presStyleCnt="0"/>
      <dgm:spPr/>
    </dgm:pt>
    <dgm:pt modelId="{CE7709BA-9C9D-4507-933D-4C1E7E9FA6C5}" type="pres">
      <dgm:prSet presAssocID="{2EECA03E-9AE4-43EE-8915-33FD424A7D6D}" presName="parentShp" presStyleLbl="node1" presStyleIdx="0" presStyleCnt="1" custScaleX="5631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2A49297-5176-4841-83C8-18DC35721650}" type="pres">
      <dgm:prSet presAssocID="{2EECA03E-9AE4-43EE-8915-33FD424A7D6D}" presName="childShp" presStyleLbl="bgAccFollowNode1" presStyleIdx="0" presStyleCnt="1" custScaleX="129122" custScaleY="10039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111268F-5A81-4BF1-B938-0DA410E84DD5}" srcId="{A3128112-D7DD-49E8-9445-39D86A2D4FB6}" destId="{2EECA03E-9AE4-43EE-8915-33FD424A7D6D}" srcOrd="0" destOrd="0" parTransId="{2199B84F-8A2C-4190-BD1A-B9B4662BCADB}" sibTransId="{F159E12E-5028-4102-B0C9-1A5BD2BFD091}"/>
    <dgm:cxn modelId="{07B9236D-3F73-4876-8E01-0283A621166F}" type="presOf" srcId="{A3128112-D7DD-49E8-9445-39D86A2D4FB6}" destId="{750D4A7F-83A1-4175-BBCB-99D278A66ACF}" srcOrd="0" destOrd="0" presId="urn:microsoft.com/office/officeart/2005/8/layout/vList6"/>
    <dgm:cxn modelId="{A96FA7DE-3A21-4E2D-816E-D18FC909DCA5}" type="presOf" srcId="{06941652-6500-4552-B8D8-4373FE9E2277}" destId="{C2A49297-5176-4841-83C8-18DC35721650}" srcOrd="0" destOrd="5" presId="urn:microsoft.com/office/officeart/2005/8/layout/vList6"/>
    <dgm:cxn modelId="{3C3A74FD-0EFF-420F-B2FA-94B0BE851270}" type="presOf" srcId="{54D80103-2366-4C6D-898C-5749415DADD1}" destId="{C2A49297-5176-4841-83C8-18DC35721650}" srcOrd="0" destOrd="3" presId="urn:microsoft.com/office/officeart/2005/8/layout/vList6"/>
    <dgm:cxn modelId="{B8C76F8F-194C-43A7-B051-A5C4BDFD6E2D}" type="presOf" srcId="{0B774FC2-E2F4-442E-9617-02FAB82F24F1}" destId="{C2A49297-5176-4841-83C8-18DC35721650}" srcOrd="0" destOrd="4" presId="urn:microsoft.com/office/officeart/2005/8/layout/vList6"/>
    <dgm:cxn modelId="{F77D30DC-8B29-4070-BA47-D8FF3F47A374}" srcId="{2EECA03E-9AE4-43EE-8915-33FD424A7D6D}" destId="{88F3CBC3-D9F1-4FDA-B9AC-F8540C22B3C9}" srcOrd="2" destOrd="0" parTransId="{6AB05BEA-E3B0-44C2-B1C8-CA2FCC72ADC7}" sibTransId="{E92E5652-9CA2-425E-BEA8-9B7E4EEFCE66}"/>
    <dgm:cxn modelId="{A4560FE1-078F-40AE-8ED5-891E17A6A7D0}" type="presOf" srcId="{871CBD5C-4C19-4DC5-BD45-62AA6FE47D02}" destId="{C2A49297-5176-4841-83C8-18DC35721650}" srcOrd="0" destOrd="0" presId="urn:microsoft.com/office/officeart/2005/8/layout/vList6"/>
    <dgm:cxn modelId="{CD7C867C-4290-4197-A21F-FA4623A94BA1}" type="presOf" srcId="{69CE6786-A522-4391-A60C-1CC094722006}" destId="{C2A49297-5176-4841-83C8-18DC35721650}" srcOrd="0" destOrd="1" presId="urn:microsoft.com/office/officeart/2005/8/layout/vList6"/>
    <dgm:cxn modelId="{310E5730-8E87-4475-8BB1-EE2B34667596}" type="presOf" srcId="{88F3CBC3-D9F1-4FDA-B9AC-F8540C22B3C9}" destId="{C2A49297-5176-4841-83C8-18DC35721650}" srcOrd="0" destOrd="2" presId="urn:microsoft.com/office/officeart/2005/8/layout/vList6"/>
    <dgm:cxn modelId="{16662C58-237E-4508-98D6-E9FD895335CB}" srcId="{2EECA03E-9AE4-43EE-8915-33FD424A7D6D}" destId="{69CE6786-A522-4391-A60C-1CC094722006}" srcOrd="1" destOrd="0" parTransId="{94FDE360-69F0-4EBA-80B7-97F16A54F0D2}" sibTransId="{590A8201-D206-4826-ADEB-344FA469ECA0}"/>
    <dgm:cxn modelId="{C9FF4559-8679-47B0-92BD-C0DF5D8A2D72}" srcId="{2EECA03E-9AE4-43EE-8915-33FD424A7D6D}" destId="{06941652-6500-4552-B8D8-4373FE9E2277}" srcOrd="5" destOrd="0" parTransId="{C56CCE50-E7F3-46FE-9C60-2CFC05CEA3C5}" sibTransId="{8CD9883C-8E6A-4F2E-B016-BA8F2F7F5534}"/>
    <dgm:cxn modelId="{D02638CF-0DF6-4C6B-8866-8B3F73425DE5}" srcId="{2EECA03E-9AE4-43EE-8915-33FD424A7D6D}" destId="{54D80103-2366-4C6D-898C-5749415DADD1}" srcOrd="3" destOrd="0" parTransId="{D9A4BD31-1252-4674-978E-78CA2F9E051C}" sibTransId="{692E0D03-B750-448F-B702-AA1025933A6E}"/>
    <dgm:cxn modelId="{11F88F53-5C26-417D-BB0C-46E4DDE44138}" srcId="{2EECA03E-9AE4-43EE-8915-33FD424A7D6D}" destId="{0B774FC2-E2F4-442E-9617-02FAB82F24F1}" srcOrd="4" destOrd="0" parTransId="{0C5A306F-934A-4C91-8378-51AE4104F573}" sibTransId="{1A029F50-101E-4BFC-A40E-687BFC30DF4B}"/>
    <dgm:cxn modelId="{210D456D-44FA-4B32-8A7B-14F854115004}" type="presOf" srcId="{2EECA03E-9AE4-43EE-8915-33FD424A7D6D}" destId="{CE7709BA-9C9D-4507-933D-4C1E7E9FA6C5}" srcOrd="0" destOrd="0" presId="urn:microsoft.com/office/officeart/2005/8/layout/vList6"/>
    <dgm:cxn modelId="{7E592759-C1CA-4371-905C-662C993AE5DF}" srcId="{2EECA03E-9AE4-43EE-8915-33FD424A7D6D}" destId="{871CBD5C-4C19-4DC5-BD45-62AA6FE47D02}" srcOrd="0" destOrd="0" parTransId="{B5CE8294-FEF9-41B4-A19F-57E304E16028}" sibTransId="{FE22C00E-EF94-427C-89EF-01C751746644}"/>
    <dgm:cxn modelId="{3C193673-8C47-41C1-82E6-C6DA456B2023}" type="presParOf" srcId="{750D4A7F-83A1-4175-BBCB-99D278A66ACF}" destId="{8CCEED43-BF77-4CA1-BFAA-F32B05993BFA}" srcOrd="0" destOrd="0" presId="urn:microsoft.com/office/officeart/2005/8/layout/vList6"/>
    <dgm:cxn modelId="{2F1736D7-EE33-4BB7-B69B-196E3D376516}" type="presParOf" srcId="{8CCEED43-BF77-4CA1-BFAA-F32B05993BFA}" destId="{CE7709BA-9C9D-4507-933D-4C1E7E9FA6C5}" srcOrd="0" destOrd="0" presId="urn:microsoft.com/office/officeart/2005/8/layout/vList6"/>
    <dgm:cxn modelId="{7B4890EE-9090-4CDB-9FFE-B02A6E29329C}" type="presParOf" srcId="{8CCEED43-BF77-4CA1-BFAA-F32B05993BFA}" destId="{C2A49297-5176-4841-83C8-18DC3572165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3128112-D7DD-49E8-9445-39D86A2D4FB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EECA03E-9AE4-43EE-8915-33FD424A7D6D}">
      <dgm:prSet phldrT="[Texte]"/>
      <dgm:spPr/>
      <dgm:t>
        <a:bodyPr/>
        <a:lstStyle/>
        <a:p>
          <a:r>
            <a:rPr lang="fr-FR" dirty="0" smtClean="0"/>
            <a:t>Les références</a:t>
          </a:r>
          <a:endParaRPr lang="fr-FR" dirty="0"/>
        </a:p>
      </dgm:t>
    </dgm:pt>
    <dgm:pt modelId="{2199B84F-8A2C-4190-BD1A-B9B4662BCADB}" type="parTrans" cxnId="{9111268F-5A81-4BF1-B938-0DA410E84DD5}">
      <dgm:prSet/>
      <dgm:spPr/>
      <dgm:t>
        <a:bodyPr/>
        <a:lstStyle/>
        <a:p>
          <a:endParaRPr lang="fr-FR"/>
        </a:p>
      </dgm:t>
    </dgm:pt>
    <dgm:pt modelId="{F159E12E-5028-4102-B0C9-1A5BD2BFD091}" type="sibTrans" cxnId="{9111268F-5A81-4BF1-B938-0DA410E84DD5}">
      <dgm:prSet/>
      <dgm:spPr/>
      <dgm:t>
        <a:bodyPr/>
        <a:lstStyle/>
        <a:p>
          <a:endParaRPr lang="fr-FR"/>
        </a:p>
      </dgm:t>
    </dgm:pt>
    <dgm:pt modelId="{871CBD5C-4C19-4DC5-BD45-62AA6FE47D02}">
      <dgm:prSet phldrT="[Texte]" custT="1"/>
      <dgm:spPr/>
      <dgm:t>
        <a:bodyPr/>
        <a:lstStyle/>
        <a:p>
          <a:r>
            <a:rPr lang="en-GB" sz="2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Le transport </a:t>
          </a:r>
          <a:r>
            <a:rPr lang="en-GB" sz="26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routiers</a:t>
          </a:r>
          <a:r>
            <a:rPr lang="en-GB" sz="2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au Cameroun (1965-1995)</a:t>
          </a:r>
          <a:endParaRPr lang="fr-FR" sz="26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CE8294-FEF9-41B4-A19F-57E304E16028}" type="parTrans" cxnId="{7E592759-C1CA-4371-905C-662C993AE5DF}">
      <dgm:prSet/>
      <dgm:spPr/>
      <dgm:t>
        <a:bodyPr/>
        <a:lstStyle/>
        <a:p>
          <a:endParaRPr lang="fr-FR"/>
        </a:p>
      </dgm:t>
    </dgm:pt>
    <dgm:pt modelId="{FE22C00E-EF94-427C-89EF-01C751746644}" type="sibTrans" cxnId="{7E592759-C1CA-4371-905C-662C993AE5DF}">
      <dgm:prSet/>
      <dgm:spPr/>
      <dgm:t>
        <a:bodyPr/>
        <a:lstStyle/>
        <a:p>
          <a:endParaRPr lang="fr-FR"/>
        </a:p>
      </dgm:t>
    </dgm:pt>
    <dgm:pt modelId="{99942EDB-AF03-43BB-98A5-91296C1EB136}">
      <dgm:prSet custT="1"/>
      <dgm:spPr/>
      <dgm:t>
        <a:bodyPr/>
        <a:lstStyle/>
        <a:p>
          <a:r>
            <a:rPr lang="en-GB" sz="2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Code </a:t>
          </a:r>
          <a:r>
            <a:rPr lang="en-GB" sz="26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Communitaire</a:t>
          </a:r>
          <a:r>
            <a:rPr lang="en-GB" sz="2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Route (Code CEMAC)</a:t>
          </a:r>
        </a:p>
      </dgm:t>
    </dgm:pt>
    <dgm:pt modelId="{6548056A-95E9-4620-A8F9-8BA229DB0F38}" type="parTrans" cxnId="{FDED2754-BD65-4594-88E6-56169CF4FC90}">
      <dgm:prSet/>
      <dgm:spPr/>
      <dgm:t>
        <a:bodyPr/>
        <a:lstStyle/>
        <a:p>
          <a:endParaRPr lang="fr-FR"/>
        </a:p>
      </dgm:t>
    </dgm:pt>
    <dgm:pt modelId="{DCE36F3B-E12D-4EF6-BA17-653EA54E3FFE}" type="sibTrans" cxnId="{FDED2754-BD65-4594-88E6-56169CF4FC90}">
      <dgm:prSet/>
      <dgm:spPr/>
      <dgm:t>
        <a:bodyPr/>
        <a:lstStyle/>
        <a:p>
          <a:endParaRPr lang="fr-FR"/>
        </a:p>
      </dgm:t>
    </dgm:pt>
    <dgm:pt modelId="{A1E2828E-B797-49F1-96FF-54DA98E16CD8}">
      <dgm:prSet custT="1"/>
      <dgm:spPr/>
      <dgm:t>
        <a:bodyPr/>
        <a:lstStyle/>
        <a:p>
          <a:r>
            <a:rPr lang="en-GB" sz="26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Recueil</a:t>
          </a:r>
          <a:r>
            <a:rPr lang="en-GB" sz="2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GB" sz="26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textes</a:t>
          </a:r>
          <a:r>
            <a:rPr lang="en-GB" sz="2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26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sur</a:t>
          </a:r>
          <a:r>
            <a:rPr lang="en-GB" sz="2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GB" sz="26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reforme</a:t>
          </a:r>
          <a:r>
            <a:rPr lang="en-GB" sz="2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du </a:t>
          </a:r>
          <a:r>
            <a:rPr lang="en-GB" sz="26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permis</a:t>
          </a:r>
          <a:r>
            <a:rPr lang="en-GB" sz="2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GB" sz="26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Conduire</a:t>
          </a:r>
          <a:r>
            <a:rPr lang="en-GB" sz="2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GB" sz="26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14C8A7-D94E-4DFD-98F9-617D97451E4F}" type="parTrans" cxnId="{BF60047C-3941-4D3F-86A2-237EEDD7D3E9}">
      <dgm:prSet/>
      <dgm:spPr/>
      <dgm:t>
        <a:bodyPr/>
        <a:lstStyle/>
        <a:p>
          <a:endParaRPr lang="fr-FR"/>
        </a:p>
      </dgm:t>
    </dgm:pt>
    <dgm:pt modelId="{14B8C403-1685-4067-AB47-96EE3E549DC8}" type="sibTrans" cxnId="{BF60047C-3941-4D3F-86A2-237EEDD7D3E9}">
      <dgm:prSet/>
      <dgm:spPr/>
      <dgm:t>
        <a:bodyPr/>
        <a:lstStyle/>
        <a:p>
          <a:endParaRPr lang="fr-FR"/>
        </a:p>
      </dgm:t>
    </dgm:pt>
    <dgm:pt modelId="{750D4A7F-83A1-4175-BBCB-99D278A66ACF}" type="pres">
      <dgm:prSet presAssocID="{A3128112-D7DD-49E8-9445-39D86A2D4FB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8CCEED43-BF77-4CA1-BFAA-F32B05993BFA}" type="pres">
      <dgm:prSet presAssocID="{2EECA03E-9AE4-43EE-8915-33FD424A7D6D}" presName="linNode" presStyleCnt="0"/>
      <dgm:spPr/>
    </dgm:pt>
    <dgm:pt modelId="{CE7709BA-9C9D-4507-933D-4C1E7E9FA6C5}" type="pres">
      <dgm:prSet presAssocID="{2EECA03E-9AE4-43EE-8915-33FD424A7D6D}" presName="parentShp" presStyleLbl="node1" presStyleIdx="0" presStyleCnt="1" custScaleX="5631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2A49297-5176-4841-83C8-18DC35721650}" type="pres">
      <dgm:prSet presAssocID="{2EECA03E-9AE4-43EE-8915-33FD424A7D6D}" presName="childShp" presStyleLbl="bgAccFollowNode1" presStyleIdx="0" presStyleCnt="1" custScaleX="129122" custScaleY="10039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DED2754-BD65-4594-88E6-56169CF4FC90}" srcId="{2EECA03E-9AE4-43EE-8915-33FD424A7D6D}" destId="{99942EDB-AF03-43BB-98A5-91296C1EB136}" srcOrd="1" destOrd="0" parTransId="{6548056A-95E9-4620-A8F9-8BA229DB0F38}" sibTransId="{DCE36F3B-E12D-4EF6-BA17-653EA54E3FFE}"/>
    <dgm:cxn modelId="{232A13C0-CB3C-40CE-9C5B-746B2B7EA37A}" type="presOf" srcId="{871CBD5C-4C19-4DC5-BD45-62AA6FE47D02}" destId="{C2A49297-5176-4841-83C8-18DC35721650}" srcOrd="0" destOrd="0" presId="urn:microsoft.com/office/officeart/2005/8/layout/vList6"/>
    <dgm:cxn modelId="{BF916132-D49C-4F20-87AA-4A2AA20B61DC}" type="presOf" srcId="{A1E2828E-B797-49F1-96FF-54DA98E16CD8}" destId="{C2A49297-5176-4841-83C8-18DC35721650}" srcOrd="0" destOrd="2" presId="urn:microsoft.com/office/officeart/2005/8/layout/vList6"/>
    <dgm:cxn modelId="{7FF70AEE-34AA-488C-840A-099DF803D783}" type="presOf" srcId="{A3128112-D7DD-49E8-9445-39D86A2D4FB6}" destId="{750D4A7F-83A1-4175-BBCB-99D278A66ACF}" srcOrd="0" destOrd="0" presId="urn:microsoft.com/office/officeart/2005/8/layout/vList6"/>
    <dgm:cxn modelId="{7E592759-C1CA-4371-905C-662C993AE5DF}" srcId="{2EECA03E-9AE4-43EE-8915-33FD424A7D6D}" destId="{871CBD5C-4C19-4DC5-BD45-62AA6FE47D02}" srcOrd="0" destOrd="0" parTransId="{B5CE8294-FEF9-41B4-A19F-57E304E16028}" sibTransId="{FE22C00E-EF94-427C-89EF-01C751746644}"/>
    <dgm:cxn modelId="{9111268F-5A81-4BF1-B938-0DA410E84DD5}" srcId="{A3128112-D7DD-49E8-9445-39D86A2D4FB6}" destId="{2EECA03E-9AE4-43EE-8915-33FD424A7D6D}" srcOrd="0" destOrd="0" parTransId="{2199B84F-8A2C-4190-BD1A-B9B4662BCADB}" sibTransId="{F159E12E-5028-4102-B0C9-1A5BD2BFD091}"/>
    <dgm:cxn modelId="{BF60047C-3941-4D3F-86A2-237EEDD7D3E9}" srcId="{2EECA03E-9AE4-43EE-8915-33FD424A7D6D}" destId="{A1E2828E-B797-49F1-96FF-54DA98E16CD8}" srcOrd="2" destOrd="0" parTransId="{E714C8A7-D94E-4DFD-98F9-617D97451E4F}" sibTransId="{14B8C403-1685-4067-AB47-96EE3E549DC8}"/>
    <dgm:cxn modelId="{D7A80A2C-737E-4BD2-9A0D-41DD703658C0}" type="presOf" srcId="{99942EDB-AF03-43BB-98A5-91296C1EB136}" destId="{C2A49297-5176-4841-83C8-18DC35721650}" srcOrd="0" destOrd="1" presId="urn:microsoft.com/office/officeart/2005/8/layout/vList6"/>
    <dgm:cxn modelId="{2AA1CC64-2098-4445-9303-1F1155D7B1FC}" type="presOf" srcId="{2EECA03E-9AE4-43EE-8915-33FD424A7D6D}" destId="{CE7709BA-9C9D-4507-933D-4C1E7E9FA6C5}" srcOrd="0" destOrd="0" presId="urn:microsoft.com/office/officeart/2005/8/layout/vList6"/>
    <dgm:cxn modelId="{7EE498A5-63C8-4F15-9F15-6A6BD848A292}" type="presParOf" srcId="{750D4A7F-83A1-4175-BBCB-99D278A66ACF}" destId="{8CCEED43-BF77-4CA1-BFAA-F32B05993BFA}" srcOrd="0" destOrd="0" presId="urn:microsoft.com/office/officeart/2005/8/layout/vList6"/>
    <dgm:cxn modelId="{E52AF969-BE09-4A31-B215-68ACA4288ABD}" type="presParOf" srcId="{8CCEED43-BF77-4CA1-BFAA-F32B05993BFA}" destId="{CE7709BA-9C9D-4507-933D-4C1E7E9FA6C5}" srcOrd="0" destOrd="0" presId="urn:microsoft.com/office/officeart/2005/8/layout/vList6"/>
    <dgm:cxn modelId="{8974EEE6-9F77-41ED-B408-1D9B67C3C9DC}" type="presParOf" srcId="{8CCEED43-BF77-4CA1-BFAA-F32B05993BFA}" destId="{C2A49297-5176-4841-83C8-18DC3572165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8305B232-3EBA-4358-9441-51DC777660F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D7BA0E0-38EE-4F77-91A5-47CE03B7C52F}">
      <dgm:prSet/>
      <dgm:spPr/>
      <dgm:t>
        <a:bodyPr/>
        <a:lstStyle/>
        <a:p>
          <a:pPr rtl="0"/>
          <a:r>
            <a:rPr lang="fr-FR" dirty="0" smtClean="0"/>
            <a:t>Exigences générales</a:t>
          </a:r>
          <a:endParaRPr lang="fr-FR" dirty="0"/>
        </a:p>
      </dgm:t>
    </dgm:pt>
    <dgm:pt modelId="{E6E989C2-532D-4569-B531-E8BBC13259ED}" type="parTrans" cxnId="{F6DC37CC-9114-452E-8A3D-E0724B022CE1}">
      <dgm:prSet/>
      <dgm:spPr/>
      <dgm:t>
        <a:bodyPr/>
        <a:lstStyle/>
        <a:p>
          <a:endParaRPr lang="fr-FR"/>
        </a:p>
      </dgm:t>
    </dgm:pt>
    <dgm:pt modelId="{1D88F63E-2FEA-480E-944E-30A48B6AA011}" type="sibTrans" cxnId="{F6DC37CC-9114-452E-8A3D-E0724B022CE1}">
      <dgm:prSet/>
      <dgm:spPr/>
      <dgm:t>
        <a:bodyPr/>
        <a:lstStyle/>
        <a:p>
          <a:endParaRPr lang="fr-FR"/>
        </a:p>
      </dgm:t>
    </dgm:pt>
    <dgm:pt modelId="{FEC50749-DF1A-4968-939D-B250365590AF}" type="pres">
      <dgm:prSet presAssocID="{8305B232-3EBA-4358-9441-51DC777660F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FFF1D46-6B8A-424D-906C-8E40D4A78315}" type="pres">
      <dgm:prSet presAssocID="{4D7BA0E0-38EE-4F77-91A5-47CE03B7C52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ED9E24C-0C84-4C96-BEE1-A2DF1C6AB8B2}" type="presOf" srcId="{8305B232-3EBA-4358-9441-51DC777660F7}" destId="{FEC50749-DF1A-4968-939D-B250365590AF}" srcOrd="0" destOrd="0" presId="urn:microsoft.com/office/officeart/2005/8/layout/vList2"/>
    <dgm:cxn modelId="{F6DC37CC-9114-452E-8A3D-E0724B022CE1}" srcId="{8305B232-3EBA-4358-9441-51DC777660F7}" destId="{4D7BA0E0-38EE-4F77-91A5-47CE03B7C52F}" srcOrd="0" destOrd="0" parTransId="{E6E989C2-532D-4569-B531-E8BBC13259ED}" sibTransId="{1D88F63E-2FEA-480E-944E-30A48B6AA011}"/>
    <dgm:cxn modelId="{D8E5328B-27DA-4D2E-A58C-E58AC64FA128}" type="presOf" srcId="{4D7BA0E0-38EE-4F77-91A5-47CE03B7C52F}" destId="{4FFF1D46-6B8A-424D-906C-8E40D4A78315}" srcOrd="0" destOrd="0" presId="urn:microsoft.com/office/officeart/2005/8/layout/vList2"/>
    <dgm:cxn modelId="{68F6381C-DFAA-47A6-9601-64BDB8E8A7CC}" type="presParOf" srcId="{FEC50749-DF1A-4968-939D-B250365590AF}" destId="{4FFF1D46-6B8A-424D-906C-8E40D4A7831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B3B86254-FE85-4A28-AC92-F8968F86C65C}" type="doc">
      <dgm:prSet loTypeId="urn:microsoft.com/office/officeart/2005/8/layout/venn1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A05D242-1E54-47E2-9637-83ADF192DDA1}">
      <dgm:prSet/>
      <dgm:spPr/>
      <dgm:t>
        <a:bodyPr/>
        <a:lstStyle/>
        <a:p>
          <a:pPr rtl="0"/>
          <a:r>
            <a:rPr kumimoji="1" lang="fr-FR" dirty="0" smtClean="0"/>
            <a:t>Engagement de la direction</a:t>
          </a:r>
          <a:endParaRPr lang="en-GB" dirty="0"/>
        </a:p>
      </dgm:t>
    </dgm:pt>
    <dgm:pt modelId="{DA4B0C1E-91E3-4273-95B5-083CEFFA0A89}" type="parTrans" cxnId="{0E198082-4067-445F-8144-E66DFB9FBA06}">
      <dgm:prSet/>
      <dgm:spPr/>
      <dgm:t>
        <a:bodyPr/>
        <a:lstStyle/>
        <a:p>
          <a:endParaRPr lang="en-GB"/>
        </a:p>
      </dgm:t>
    </dgm:pt>
    <dgm:pt modelId="{B060DC9D-3E3D-4192-B906-010E82C34144}" type="sibTrans" cxnId="{0E198082-4067-445F-8144-E66DFB9FBA06}">
      <dgm:prSet/>
      <dgm:spPr/>
      <dgm:t>
        <a:bodyPr/>
        <a:lstStyle/>
        <a:p>
          <a:endParaRPr lang="en-GB"/>
        </a:p>
      </dgm:t>
    </dgm:pt>
    <dgm:pt modelId="{FEA1B3F5-446D-4241-8A67-75293E353DF4}">
      <dgm:prSet/>
      <dgm:spPr/>
      <dgm:t>
        <a:bodyPr/>
        <a:lstStyle/>
        <a:p>
          <a:pPr rtl="0"/>
          <a:r>
            <a:rPr kumimoji="1" lang="fr-FR" dirty="0" smtClean="0"/>
            <a:t>Les lois, règlements, normes et assurances</a:t>
          </a:r>
          <a:endParaRPr lang="en-GB" dirty="0"/>
        </a:p>
      </dgm:t>
    </dgm:pt>
    <dgm:pt modelId="{5E6C4006-CF37-4289-A563-B20130A42957}" type="parTrans" cxnId="{535E5CA8-395F-4F54-ADDF-0B86F027E15E}">
      <dgm:prSet/>
      <dgm:spPr/>
      <dgm:t>
        <a:bodyPr/>
        <a:lstStyle/>
        <a:p>
          <a:endParaRPr lang="en-GB"/>
        </a:p>
      </dgm:t>
    </dgm:pt>
    <dgm:pt modelId="{7ED26724-7039-4B3E-948E-2F75B21F9E1A}" type="sibTrans" cxnId="{535E5CA8-395F-4F54-ADDF-0B86F027E15E}">
      <dgm:prSet/>
      <dgm:spPr/>
      <dgm:t>
        <a:bodyPr/>
        <a:lstStyle/>
        <a:p>
          <a:endParaRPr lang="en-GB"/>
        </a:p>
      </dgm:t>
    </dgm:pt>
    <dgm:pt modelId="{D50A99E9-95CB-4896-B2FC-30866BD7DE14}" type="pres">
      <dgm:prSet presAssocID="{B3B86254-FE85-4A28-AC92-F8968F86C65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3480362-F1F3-4D2C-86EB-162CBD7A821E}" type="pres">
      <dgm:prSet presAssocID="{3A05D242-1E54-47E2-9637-83ADF192DDA1}" presName="circ1" presStyleLbl="vennNode1" presStyleIdx="0" presStyleCnt="2" custLinFactNeighborX="-78" custLinFactNeighborY="-273"/>
      <dgm:spPr/>
      <dgm:t>
        <a:bodyPr/>
        <a:lstStyle/>
        <a:p>
          <a:endParaRPr lang="fr-FR"/>
        </a:p>
      </dgm:t>
    </dgm:pt>
    <dgm:pt modelId="{8B52A436-AF7C-4753-9A2B-F9507D32CB83}" type="pres">
      <dgm:prSet presAssocID="{3A05D242-1E54-47E2-9637-83ADF192DDA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13F9EE5-C04D-4BE0-9C4A-99461A47F3E2}" type="pres">
      <dgm:prSet presAssocID="{FEA1B3F5-446D-4241-8A67-75293E353DF4}" presName="circ2" presStyleLbl="vennNode1" presStyleIdx="1" presStyleCnt="2"/>
      <dgm:spPr/>
      <dgm:t>
        <a:bodyPr/>
        <a:lstStyle/>
        <a:p>
          <a:endParaRPr lang="fr-FR"/>
        </a:p>
      </dgm:t>
    </dgm:pt>
    <dgm:pt modelId="{77F9149C-67E5-4F90-B430-6CC2101BD9A9}" type="pres">
      <dgm:prSet presAssocID="{FEA1B3F5-446D-4241-8A67-75293E353DF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5D3987CD-0DDF-49B1-8538-DA071FF99D49}" type="presOf" srcId="{3A05D242-1E54-47E2-9637-83ADF192DDA1}" destId="{8B52A436-AF7C-4753-9A2B-F9507D32CB83}" srcOrd="1" destOrd="0" presId="urn:microsoft.com/office/officeart/2005/8/layout/venn1"/>
    <dgm:cxn modelId="{535E5CA8-395F-4F54-ADDF-0B86F027E15E}" srcId="{B3B86254-FE85-4A28-AC92-F8968F86C65C}" destId="{FEA1B3F5-446D-4241-8A67-75293E353DF4}" srcOrd="1" destOrd="0" parTransId="{5E6C4006-CF37-4289-A563-B20130A42957}" sibTransId="{7ED26724-7039-4B3E-948E-2F75B21F9E1A}"/>
    <dgm:cxn modelId="{14329CC5-A718-4A57-B6F6-6E42141DC2E4}" type="presOf" srcId="{FEA1B3F5-446D-4241-8A67-75293E353DF4}" destId="{513F9EE5-C04D-4BE0-9C4A-99461A47F3E2}" srcOrd="0" destOrd="0" presId="urn:microsoft.com/office/officeart/2005/8/layout/venn1"/>
    <dgm:cxn modelId="{E2FF855F-A458-4882-9378-64BFF285A76F}" type="presOf" srcId="{B3B86254-FE85-4A28-AC92-F8968F86C65C}" destId="{D50A99E9-95CB-4896-B2FC-30866BD7DE14}" srcOrd="0" destOrd="0" presId="urn:microsoft.com/office/officeart/2005/8/layout/venn1"/>
    <dgm:cxn modelId="{49E002A2-54DA-46CB-A099-474EE594DA6D}" type="presOf" srcId="{FEA1B3F5-446D-4241-8A67-75293E353DF4}" destId="{77F9149C-67E5-4F90-B430-6CC2101BD9A9}" srcOrd="1" destOrd="0" presId="urn:microsoft.com/office/officeart/2005/8/layout/venn1"/>
    <dgm:cxn modelId="{4549C54A-A22E-435F-8906-7D4F6E555984}" type="presOf" srcId="{3A05D242-1E54-47E2-9637-83ADF192DDA1}" destId="{43480362-F1F3-4D2C-86EB-162CBD7A821E}" srcOrd="0" destOrd="0" presId="urn:microsoft.com/office/officeart/2005/8/layout/venn1"/>
    <dgm:cxn modelId="{0E198082-4067-445F-8144-E66DFB9FBA06}" srcId="{B3B86254-FE85-4A28-AC92-F8968F86C65C}" destId="{3A05D242-1E54-47E2-9637-83ADF192DDA1}" srcOrd="0" destOrd="0" parTransId="{DA4B0C1E-91E3-4273-95B5-083CEFFA0A89}" sibTransId="{B060DC9D-3E3D-4192-B906-010E82C34144}"/>
    <dgm:cxn modelId="{08A9C37E-95B4-47BF-891B-7BF7B2330941}" type="presParOf" srcId="{D50A99E9-95CB-4896-B2FC-30866BD7DE14}" destId="{43480362-F1F3-4D2C-86EB-162CBD7A821E}" srcOrd="0" destOrd="0" presId="urn:microsoft.com/office/officeart/2005/8/layout/venn1"/>
    <dgm:cxn modelId="{B8806775-2306-4D78-BCE5-95F63C1DA6E1}" type="presParOf" srcId="{D50A99E9-95CB-4896-B2FC-30866BD7DE14}" destId="{8B52A436-AF7C-4753-9A2B-F9507D32CB83}" srcOrd="1" destOrd="0" presId="urn:microsoft.com/office/officeart/2005/8/layout/venn1"/>
    <dgm:cxn modelId="{5832E76C-D8D3-4FEF-B2C3-18E8A4C16F57}" type="presParOf" srcId="{D50A99E9-95CB-4896-B2FC-30866BD7DE14}" destId="{513F9EE5-C04D-4BE0-9C4A-99461A47F3E2}" srcOrd="2" destOrd="0" presId="urn:microsoft.com/office/officeart/2005/8/layout/venn1"/>
    <dgm:cxn modelId="{23AC6B2C-FCBC-4B99-99E6-A2E9F484AC81}" type="presParOf" srcId="{D50A99E9-95CB-4896-B2FC-30866BD7DE14}" destId="{77F9149C-67E5-4F90-B430-6CC2101BD9A9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8305B232-3EBA-4358-9441-51DC777660F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D7BA0E0-38EE-4F77-91A5-47CE03B7C52F}">
      <dgm:prSet/>
      <dgm:spPr/>
      <dgm:t>
        <a:bodyPr/>
        <a:lstStyle/>
        <a:p>
          <a:pPr rtl="0"/>
          <a:r>
            <a:rPr kumimoji="1" lang="fr-FR" dirty="0" smtClean="0"/>
            <a:t>Engagement de la direction</a:t>
          </a:r>
          <a:endParaRPr lang="fr-FR" dirty="0"/>
        </a:p>
      </dgm:t>
    </dgm:pt>
    <dgm:pt modelId="{E6E989C2-532D-4569-B531-E8BBC13259ED}" type="parTrans" cxnId="{F6DC37CC-9114-452E-8A3D-E0724B022CE1}">
      <dgm:prSet/>
      <dgm:spPr/>
      <dgm:t>
        <a:bodyPr/>
        <a:lstStyle/>
        <a:p>
          <a:endParaRPr lang="fr-FR"/>
        </a:p>
      </dgm:t>
    </dgm:pt>
    <dgm:pt modelId="{1D88F63E-2FEA-480E-944E-30A48B6AA011}" type="sibTrans" cxnId="{F6DC37CC-9114-452E-8A3D-E0724B022CE1}">
      <dgm:prSet/>
      <dgm:spPr/>
      <dgm:t>
        <a:bodyPr/>
        <a:lstStyle/>
        <a:p>
          <a:endParaRPr lang="fr-FR"/>
        </a:p>
      </dgm:t>
    </dgm:pt>
    <dgm:pt modelId="{FEC50749-DF1A-4968-939D-B250365590AF}" type="pres">
      <dgm:prSet presAssocID="{8305B232-3EBA-4358-9441-51DC777660F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FFF1D46-6B8A-424D-906C-8E40D4A78315}" type="pres">
      <dgm:prSet presAssocID="{4D7BA0E0-38EE-4F77-91A5-47CE03B7C52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A61F7495-877F-4940-BED1-6F3FE92A94BC}" type="presOf" srcId="{8305B232-3EBA-4358-9441-51DC777660F7}" destId="{FEC50749-DF1A-4968-939D-B250365590AF}" srcOrd="0" destOrd="0" presId="urn:microsoft.com/office/officeart/2005/8/layout/vList2"/>
    <dgm:cxn modelId="{F6DC37CC-9114-452E-8A3D-E0724B022CE1}" srcId="{8305B232-3EBA-4358-9441-51DC777660F7}" destId="{4D7BA0E0-38EE-4F77-91A5-47CE03B7C52F}" srcOrd="0" destOrd="0" parTransId="{E6E989C2-532D-4569-B531-E8BBC13259ED}" sibTransId="{1D88F63E-2FEA-480E-944E-30A48B6AA011}"/>
    <dgm:cxn modelId="{70975B6D-023E-426D-A113-52E349D3C321}" type="presOf" srcId="{4D7BA0E0-38EE-4F77-91A5-47CE03B7C52F}" destId="{4FFF1D46-6B8A-424D-906C-8E40D4A78315}" srcOrd="0" destOrd="0" presId="urn:microsoft.com/office/officeart/2005/8/layout/vList2"/>
    <dgm:cxn modelId="{663AEDE4-E232-4B9F-B760-8A5C2547B0EB}" type="presParOf" srcId="{FEC50749-DF1A-4968-939D-B250365590AF}" destId="{4FFF1D46-6B8A-424D-906C-8E40D4A7831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4AD8EFF-51FE-4C09-BC70-C2A0A34A08F4}" type="doc">
      <dgm:prSet loTypeId="urn:microsoft.com/office/officeart/2005/8/layout/chevron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45047CA-10C9-46CC-8ACB-BDD25E947F5F}">
      <dgm:prSet phldrT="[Text]"/>
      <dgm:spPr/>
      <dgm:t>
        <a:bodyPr/>
        <a:lstStyle/>
        <a:p>
          <a:r>
            <a:rPr lang="en-US" b="0" dirty="0" smtClean="0">
              <a:latin typeface="Gill Sans MT Condensed" pitchFamily="34" charset="0"/>
            </a:rPr>
            <a:t>One</a:t>
          </a:r>
          <a:endParaRPr lang="en-US" b="0" dirty="0">
            <a:latin typeface="Gill Sans MT Condensed" pitchFamily="34" charset="0"/>
          </a:endParaRPr>
        </a:p>
      </dgm:t>
    </dgm:pt>
    <dgm:pt modelId="{57C295C5-CAB8-4C8A-9914-CBA8DF129D8F}" type="parTrans" cxnId="{E0479673-29D8-48F1-B100-1948DE7417B3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059C45AF-C055-4BB6-BCF8-CE1CA95E482E}" type="sibTrans" cxnId="{E0479673-29D8-48F1-B100-1948DE7417B3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73B36B31-AF3C-4ADE-AAC7-51B0746E9AF3}">
      <dgm:prSet phldrT="[Text]"/>
      <dgm:spPr/>
      <dgm:t>
        <a:bodyPr/>
        <a:lstStyle/>
        <a:p>
          <a:r>
            <a:rPr lang="fr-FR" dirty="0" smtClean="0"/>
            <a:t>Les 11 Arrêtés du  16 février 2006 fixant les conditions et les modalités d’exploitation à titre onéreux des services des transports routiers</a:t>
          </a:r>
          <a:endParaRPr lang="en-US" b="0" dirty="0">
            <a:latin typeface="Gill Sans MT Condensed" pitchFamily="34" charset="0"/>
          </a:endParaRPr>
        </a:p>
      </dgm:t>
    </dgm:pt>
    <dgm:pt modelId="{E3043C1D-FE55-4E52-83EA-7E70D1090355}">
      <dgm:prSet phldrT="[Text]"/>
      <dgm:spPr/>
      <dgm:t>
        <a:bodyPr/>
        <a:lstStyle/>
        <a:p>
          <a:r>
            <a:rPr lang="en-US" b="0" dirty="0" smtClean="0">
              <a:latin typeface="Gill Sans MT Condensed" pitchFamily="34" charset="0"/>
            </a:rPr>
            <a:t>Three</a:t>
          </a:r>
          <a:endParaRPr lang="en-US" b="0" dirty="0">
            <a:latin typeface="Gill Sans MT Condensed" pitchFamily="34" charset="0"/>
          </a:endParaRPr>
        </a:p>
      </dgm:t>
    </dgm:pt>
    <dgm:pt modelId="{7198E903-B8AC-4DDF-B390-025DF7B9C548}" type="sibTrans" cxnId="{2B9C2928-0921-4E03-B8CA-B39808D959B8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A9111368-D99B-4E5A-A614-59DF449D2335}" type="parTrans" cxnId="{2B9C2928-0921-4E03-B8CA-B39808D959B8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D8FEA905-E323-488C-94CC-2CAF2199FD8D}" type="sibTrans" cxnId="{614FD462-F151-47CE-A538-8821FAEF77E1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8B4BECAC-800B-4AE1-A35C-B6DF2F68D7F4}" type="parTrans" cxnId="{614FD462-F151-47CE-A538-8821FAEF77E1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C799A484-DA56-486D-B68B-42795684F777}">
      <dgm:prSet phldrT="[Text]"/>
      <dgm:spPr/>
      <dgm:t>
        <a:bodyPr/>
        <a:lstStyle/>
        <a:p>
          <a:r>
            <a:rPr lang="fr-FR" dirty="0" smtClean="0"/>
            <a:t>Le Décret du 17 Mars 2004 fixant les conditions d’accès aux professions de transporteur routier et d’auxiliaire des transports routiers ;</a:t>
          </a:r>
          <a:endParaRPr lang="en-US" b="0" dirty="0">
            <a:latin typeface="Gill Sans MT Condensed" pitchFamily="34" charset="0"/>
          </a:endParaRPr>
        </a:p>
      </dgm:t>
    </dgm:pt>
    <dgm:pt modelId="{7428868A-4EDD-43F0-BF51-72A3509E1195}">
      <dgm:prSet phldrT="[Text]"/>
      <dgm:spPr/>
      <dgm:t>
        <a:bodyPr/>
        <a:lstStyle/>
        <a:p>
          <a:r>
            <a:rPr lang="en-US" b="0" dirty="0" smtClean="0">
              <a:latin typeface="Gill Sans MT Condensed" pitchFamily="34" charset="0"/>
            </a:rPr>
            <a:t>Two</a:t>
          </a:r>
          <a:endParaRPr lang="en-US" b="0" dirty="0">
            <a:latin typeface="Gill Sans MT Condensed" pitchFamily="34" charset="0"/>
          </a:endParaRPr>
        </a:p>
      </dgm:t>
    </dgm:pt>
    <dgm:pt modelId="{24C0F300-683D-4F45-97F0-1D63B6957610}" type="sibTrans" cxnId="{EE8FCD56-F2B5-4323-AA6B-EA4E0347E6B1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5AADA345-BAE1-4447-971B-90ACAEAF5449}" type="parTrans" cxnId="{EE8FCD56-F2B5-4323-AA6B-EA4E0347E6B1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8E23DF12-E029-4F71-A2A3-04552BCA99C6}" type="sibTrans" cxnId="{85D68210-306B-4CC2-B11D-7562671D1332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AEF06A58-D001-4EAD-9C3A-F5BAA7E0DBCA}" type="parTrans" cxnId="{85D68210-306B-4CC2-B11D-7562671D1332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7F4F33E4-FCF4-449F-B540-3C54F31107A5}">
      <dgm:prSet phldrT="[Text]"/>
      <dgm:spPr/>
      <dgm:t>
        <a:bodyPr/>
        <a:lstStyle/>
        <a:p>
          <a:r>
            <a:rPr lang="fr-FR" dirty="0" smtClean="0"/>
            <a:t>La  Loi du  23  Juillet 2001 fixant les conditions et modalités d’exercice des professions de transporteur routier et d’auxiliaire des transports routiers </a:t>
          </a:r>
          <a:endParaRPr lang="en-US" b="0" dirty="0">
            <a:latin typeface="Gill Sans MT Condensed" pitchFamily="34" charset="0"/>
          </a:endParaRPr>
        </a:p>
      </dgm:t>
    </dgm:pt>
    <dgm:pt modelId="{E4CD9AC3-47D4-4E4B-BCAE-8F5BA0E09946}" type="sibTrans" cxnId="{B36963F7-485D-4B92-B127-B77B58675168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607A88D0-3E58-4926-AA29-970597C5C35B}" type="parTrans" cxnId="{B36963F7-485D-4B92-B127-B77B58675168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FA36C508-16D3-4FF8-9E9D-6BEC0ED6C412}" type="pres">
      <dgm:prSet presAssocID="{84AD8EFF-51FE-4C09-BC70-C2A0A34A08F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8FBB94-FE96-447A-A19E-0C75FD71C3E6}" type="pres">
      <dgm:prSet presAssocID="{745047CA-10C9-46CC-8ACB-BDD25E947F5F}" presName="composite" presStyleCnt="0"/>
      <dgm:spPr/>
      <dgm:t>
        <a:bodyPr/>
        <a:lstStyle/>
        <a:p>
          <a:endParaRPr lang="en-GB"/>
        </a:p>
      </dgm:t>
    </dgm:pt>
    <dgm:pt modelId="{89EE745E-4D19-4A19-828C-8ECB97199D74}" type="pres">
      <dgm:prSet presAssocID="{745047CA-10C9-46CC-8ACB-BDD25E947F5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58774-D024-45B7-BC3E-5514F18F310B}" type="pres">
      <dgm:prSet presAssocID="{745047CA-10C9-46CC-8ACB-BDD25E947F5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EFDB27-97A2-49B4-9768-C1446EBA41C9}" type="pres">
      <dgm:prSet presAssocID="{059C45AF-C055-4BB6-BCF8-CE1CA95E482E}" presName="sp" presStyleCnt="0"/>
      <dgm:spPr/>
      <dgm:t>
        <a:bodyPr/>
        <a:lstStyle/>
        <a:p>
          <a:endParaRPr lang="en-GB"/>
        </a:p>
      </dgm:t>
    </dgm:pt>
    <dgm:pt modelId="{8140CB5D-33BE-479A-9DE6-28450426E7F2}" type="pres">
      <dgm:prSet presAssocID="{7428868A-4EDD-43F0-BF51-72A3509E1195}" presName="composite" presStyleCnt="0"/>
      <dgm:spPr/>
      <dgm:t>
        <a:bodyPr/>
        <a:lstStyle/>
        <a:p>
          <a:endParaRPr lang="en-GB"/>
        </a:p>
      </dgm:t>
    </dgm:pt>
    <dgm:pt modelId="{95BFF464-8791-4EF1-832E-183E2642CAD0}" type="pres">
      <dgm:prSet presAssocID="{7428868A-4EDD-43F0-BF51-72A3509E119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0A1001-295C-4A76-8A6A-C814A34DB066}" type="pres">
      <dgm:prSet presAssocID="{7428868A-4EDD-43F0-BF51-72A3509E119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D75A1A-44C7-4124-BF6C-7B7EC2CA5784}" type="pres">
      <dgm:prSet presAssocID="{24C0F300-683D-4F45-97F0-1D63B6957610}" presName="sp" presStyleCnt="0"/>
      <dgm:spPr/>
      <dgm:t>
        <a:bodyPr/>
        <a:lstStyle/>
        <a:p>
          <a:endParaRPr lang="en-GB"/>
        </a:p>
      </dgm:t>
    </dgm:pt>
    <dgm:pt modelId="{441EDB32-9526-477F-9CA6-68466310FBDD}" type="pres">
      <dgm:prSet presAssocID="{E3043C1D-FE55-4E52-83EA-7E70D1090355}" presName="composite" presStyleCnt="0"/>
      <dgm:spPr/>
      <dgm:t>
        <a:bodyPr/>
        <a:lstStyle/>
        <a:p>
          <a:endParaRPr lang="en-GB"/>
        </a:p>
      </dgm:t>
    </dgm:pt>
    <dgm:pt modelId="{ADBFC8F5-47A5-49CF-B0C3-42D45AA4D3BC}" type="pres">
      <dgm:prSet presAssocID="{E3043C1D-FE55-4E52-83EA-7E70D109035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65B0DD-50FC-42B3-9249-D1747FC40FF9}" type="pres">
      <dgm:prSet presAssocID="{E3043C1D-FE55-4E52-83EA-7E70D1090355}" presName="descendantText" presStyleLbl="alignAcc1" presStyleIdx="2" presStyleCnt="3" custLinFactNeighborX="1166" custLinFactNeighborY="-10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E55E08-255A-4EAD-9700-832F743DD82A}" type="presOf" srcId="{84AD8EFF-51FE-4C09-BC70-C2A0A34A08F4}" destId="{FA36C508-16D3-4FF8-9E9D-6BEC0ED6C412}" srcOrd="0" destOrd="0" presId="urn:microsoft.com/office/officeart/2005/8/layout/chevron2"/>
    <dgm:cxn modelId="{4227EB9C-2211-4EC4-AC31-7735B554C75D}" type="presOf" srcId="{745047CA-10C9-46CC-8ACB-BDD25E947F5F}" destId="{89EE745E-4D19-4A19-828C-8ECB97199D74}" srcOrd="0" destOrd="0" presId="urn:microsoft.com/office/officeart/2005/8/layout/chevron2"/>
    <dgm:cxn modelId="{51952400-42FB-43B6-8AA2-AF1197AF5194}" type="presOf" srcId="{7428868A-4EDD-43F0-BF51-72A3509E1195}" destId="{95BFF464-8791-4EF1-832E-183E2642CAD0}" srcOrd="0" destOrd="0" presId="urn:microsoft.com/office/officeart/2005/8/layout/chevron2"/>
    <dgm:cxn modelId="{2BC9ECBF-5384-4B98-BEFB-5CB715C409DC}" type="presOf" srcId="{E3043C1D-FE55-4E52-83EA-7E70D1090355}" destId="{ADBFC8F5-47A5-49CF-B0C3-42D45AA4D3BC}" srcOrd="0" destOrd="0" presId="urn:microsoft.com/office/officeart/2005/8/layout/chevron2"/>
    <dgm:cxn modelId="{915DA002-82F9-43CB-9860-1062C4A99E23}" type="presOf" srcId="{7F4F33E4-FCF4-449F-B540-3C54F31107A5}" destId="{F3E58774-D024-45B7-BC3E-5514F18F310B}" srcOrd="0" destOrd="0" presId="urn:microsoft.com/office/officeart/2005/8/layout/chevron2"/>
    <dgm:cxn modelId="{DBCFD8FC-5727-4D39-B7FB-D99D469E36D5}" type="presOf" srcId="{73B36B31-AF3C-4ADE-AAC7-51B0746E9AF3}" destId="{0865B0DD-50FC-42B3-9249-D1747FC40FF9}" srcOrd="0" destOrd="0" presId="urn:microsoft.com/office/officeart/2005/8/layout/chevron2"/>
    <dgm:cxn modelId="{EE8FCD56-F2B5-4323-AA6B-EA4E0347E6B1}" srcId="{84AD8EFF-51FE-4C09-BC70-C2A0A34A08F4}" destId="{7428868A-4EDD-43F0-BF51-72A3509E1195}" srcOrd="1" destOrd="0" parTransId="{5AADA345-BAE1-4447-971B-90ACAEAF5449}" sibTransId="{24C0F300-683D-4F45-97F0-1D63B6957610}"/>
    <dgm:cxn modelId="{85D68210-306B-4CC2-B11D-7562671D1332}" srcId="{7428868A-4EDD-43F0-BF51-72A3509E1195}" destId="{C799A484-DA56-486D-B68B-42795684F777}" srcOrd="0" destOrd="0" parTransId="{AEF06A58-D001-4EAD-9C3A-F5BAA7E0DBCA}" sibTransId="{8E23DF12-E029-4F71-A2A3-04552BCA99C6}"/>
    <dgm:cxn modelId="{2B9C2928-0921-4E03-B8CA-B39808D959B8}" srcId="{84AD8EFF-51FE-4C09-BC70-C2A0A34A08F4}" destId="{E3043C1D-FE55-4E52-83EA-7E70D1090355}" srcOrd="2" destOrd="0" parTransId="{A9111368-D99B-4E5A-A614-59DF449D2335}" sibTransId="{7198E903-B8AC-4DDF-B390-025DF7B9C548}"/>
    <dgm:cxn modelId="{BFB6F5EE-424E-434D-87EB-CAD8F5217F79}" type="presOf" srcId="{C799A484-DA56-486D-B68B-42795684F777}" destId="{800A1001-295C-4A76-8A6A-C814A34DB066}" srcOrd="0" destOrd="0" presId="urn:microsoft.com/office/officeart/2005/8/layout/chevron2"/>
    <dgm:cxn modelId="{B36963F7-485D-4B92-B127-B77B58675168}" srcId="{745047CA-10C9-46CC-8ACB-BDD25E947F5F}" destId="{7F4F33E4-FCF4-449F-B540-3C54F31107A5}" srcOrd="0" destOrd="0" parTransId="{607A88D0-3E58-4926-AA29-970597C5C35B}" sibTransId="{E4CD9AC3-47D4-4E4B-BCAE-8F5BA0E09946}"/>
    <dgm:cxn modelId="{E0479673-29D8-48F1-B100-1948DE7417B3}" srcId="{84AD8EFF-51FE-4C09-BC70-C2A0A34A08F4}" destId="{745047CA-10C9-46CC-8ACB-BDD25E947F5F}" srcOrd="0" destOrd="0" parTransId="{57C295C5-CAB8-4C8A-9914-CBA8DF129D8F}" sibTransId="{059C45AF-C055-4BB6-BCF8-CE1CA95E482E}"/>
    <dgm:cxn modelId="{614FD462-F151-47CE-A538-8821FAEF77E1}" srcId="{E3043C1D-FE55-4E52-83EA-7E70D1090355}" destId="{73B36B31-AF3C-4ADE-AAC7-51B0746E9AF3}" srcOrd="0" destOrd="0" parTransId="{8B4BECAC-800B-4AE1-A35C-B6DF2F68D7F4}" sibTransId="{D8FEA905-E323-488C-94CC-2CAF2199FD8D}"/>
    <dgm:cxn modelId="{C1868E34-3C70-4FBE-A8AD-5ABABEEDD666}" type="presParOf" srcId="{FA36C508-16D3-4FF8-9E9D-6BEC0ED6C412}" destId="{B68FBB94-FE96-447A-A19E-0C75FD71C3E6}" srcOrd="0" destOrd="0" presId="urn:microsoft.com/office/officeart/2005/8/layout/chevron2"/>
    <dgm:cxn modelId="{C406AE3B-5866-45E0-A008-7A6147C449C2}" type="presParOf" srcId="{B68FBB94-FE96-447A-A19E-0C75FD71C3E6}" destId="{89EE745E-4D19-4A19-828C-8ECB97199D74}" srcOrd="0" destOrd="0" presId="urn:microsoft.com/office/officeart/2005/8/layout/chevron2"/>
    <dgm:cxn modelId="{1901CD9F-9855-4714-A81A-0DEEE27FE549}" type="presParOf" srcId="{B68FBB94-FE96-447A-A19E-0C75FD71C3E6}" destId="{F3E58774-D024-45B7-BC3E-5514F18F310B}" srcOrd="1" destOrd="0" presId="urn:microsoft.com/office/officeart/2005/8/layout/chevron2"/>
    <dgm:cxn modelId="{25706677-FF9E-4AB7-A3A2-FEE8BAD9B5AD}" type="presParOf" srcId="{FA36C508-16D3-4FF8-9E9D-6BEC0ED6C412}" destId="{84EFDB27-97A2-49B4-9768-C1446EBA41C9}" srcOrd="1" destOrd="0" presId="urn:microsoft.com/office/officeart/2005/8/layout/chevron2"/>
    <dgm:cxn modelId="{90A89AE3-9F42-490D-BB0E-C547E5EC7569}" type="presParOf" srcId="{FA36C508-16D3-4FF8-9E9D-6BEC0ED6C412}" destId="{8140CB5D-33BE-479A-9DE6-28450426E7F2}" srcOrd="2" destOrd="0" presId="urn:microsoft.com/office/officeart/2005/8/layout/chevron2"/>
    <dgm:cxn modelId="{A833A451-CE87-45D6-BA54-E2F09A35575C}" type="presParOf" srcId="{8140CB5D-33BE-479A-9DE6-28450426E7F2}" destId="{95BFF464-8791-4EF1-832E-183E2642CAD0}" srcOrd="0" destOrd="0" presId="urn:microsoft.com/office/officeart/2005/8/layout/chevron2"/>
    <dgm:cxn modelId="{1C043B28-E0BF-4B73-BB16-8202E92B11F6}" type="presParOf" srcId="{8140CB5D-33BE-479A-9DE6-28450426E7F2}" destId="{800A1001-295C-4A76-8A6A-C814A34DB066}" srcOrd="1" destOrd="0" presId="urn:microsoft.com/office/officeart/2005/8/layout/chevron2"/>
    <dgm:cxn modelId="{489D75A6-AD96-421C-9829-893C89BE3189}" type="presParOf" srcId="{FA36C508-16D3-4FF8-9E9D-6BEC0ED6C412}" destId="{5AD75A1A-44C7-4124-BF6C-7B7EC2CA5784}" srcOrd="3" destOrd="0" presId="urn:microsoft.com/office/officeart/2005/8/layout/chevron2"/>
    <dgm:cxn modelId="{C73D09E2-75BE-4630-AD2D-84FAC86457AF}" type="presParOf" srcId="{FA36C508-16D3-4FF8-9E9D-6BEC0ED6C412}" destId="{441EDB32-9526-477F-9CA6-68466310FBDD}" srcOrd="4" destOrd="0" presId="urn:microsoft.com/office/officeart/2005/8/layout/chevron2"/>
    <dgm:cxn modelId="{92E2185B-6CEB-4BCE-9320-5A1A75E6A784}" type="presParOf" srcId="{441EDB32-9526-477F-9CA6-68466310FBDD}" destId="{ADBFC8F5-47A5-49CF-B0C3-42D45AA4D3BC}" srcOrd="0" destOrd="0" presId="urn:microsoft.com/office/officeart/2005/8/layout/chevron2"/>
    <dgm:cxn modelId="{1CAC2FCB-5EC7-4C9C-B201-8AB6B9DA7EAF}" type="presParOf" srcId="{441EDB32-9526-477F-9CA6-68466310FBDD}" destId="{0865B0DD-50FC-42B3-9249-D1747FC40FF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8305B232-3EBA-4358-9441-51DC777660F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D7BA0E0-38EE-4F77-91A5-47CE03B7C52F}">
      <dgm:prSet/>
      <dgm:spPr/>
      <dgm:t>
        <a:bodyPr/>
        <a:lstStyle/>
        <a:p>
          <a:pPr rtl="0"/>
          <a:r>
            <a:rPr kumimoji="1" lang="fr-FR" dirty="0" smtClean="0"/>
            <a:t>Les lois, règlements, normes et assurances</a:t>
          </a:r>
          <a:endParaRPr lang="fr-FR" dirty="0"/>
        </a:p>
      </dgm:t>
    </dgm:pt>
    <dgm:pt modelId="{E6E989C2-532D-4569-B531-E8BBC13259ED}" type="parTrans" cxnId="{F6DC37CC-9114-452E-8A3D-E0724B022CE1}">
      <dgm:prSet/>
      <dgm:spPr/>
      <dgm:t>
        <a:bodyPr/>
        <a:lstStyle/>
        <a:p>
          <a:endParaRPr lang="fr-FR"/>
        </a:p>
      </dgm:t>
    </dgm:pt>
    <dgm:pt modelId="{1D88F63E-2FEA-480E-944E-30A48B6AA011}" type="sibTrans" cxnId="{F6DC37CC-9114-452E-8A3D-E0724B022CE1}">
      <dgm:prSet/>
      <dgm:spPr/>
      <dgm:t>
        <a:bodyPr/>
        <a:lstStyle/>
        <a:p>
          <a:endParaRPr lang="fr-FR"/>
        </a:p>
      </dgm:t>
    </dgm:pt>
    <dgm:pt modelId="{FEC50749-DF1A-4968-939D-B250365590AF}" type="pres">
      <dgm:prSet presAssocID="{8305B232-3EBA-4358-9441-51DC777660F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FFF1D46-6B8A-424D-906C-8E40D4A78315}" type="pres">
      <dgm:prSet presAssocID="{4D7BA0E0-38EE-4F77-91A5-47CE03B7C52F}" presName="parentText" presStyleLbl="node1" presStyleIdx="0" presStyleCnt="1" custLinFactNeighborX="3238" custLinFactNeighborY="-373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A3956BEE-3B98-43C6-B5E7-000A4C88A4C7}" type="presOf" srcId="{8305B232-3EBA-4358-9441-51DC777660F7}" destId="{FEC50749-DF1A-4968-939D-B250365590AF}" srcOrd="0" destOrd="0" presId="urn:microsoft.com/office/officeart/2005/8/layout/vList2"/>
    <dgm:cxn modelId="{B255ABB4-3B5B-45CA-8828-47CA937E7AEC}" type="presOf" srcId="{4D7BA0E0-38EE-4F77-91A5-47CE03B7C52F}" destId="{4FFF1D46-6B8A-424D-906C-8E40D4A78315}" srcOrd="0" destOrd="0" presId="urn:microsoft.com/office/officeart/2005/8/layout/vList2"/>
    <dgm:cxn modelId="{F6DC37CC-9114-452E-8A3D-E0724B022CE1}" srcId="{8305B232-3EBA-4358-9441-51DC777660F7}" destId="{4D7BA0E0-38EE-4F77-91A5-47CE03B7C52F}" srcOrd="0" destOrd="0" parTransId="{E6E989C2-532D-4569-B531-E8BBC13259ED}" sibTransId="{1D88F63E-2FEA-480E-944E-30A48B6AA011}"/>
    <dgm:cxn modelId="{D90DB15B-AE46-434F-80D5-6C27FFCE2071}" type="presParOf" srcId="{FEC50749-DF1A-4968-939D-B250365590AF}" destId="{4FFF1D46-6B8A-424D-906C-8E40D4A7831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8305B232-3EBA-4358-9441-51DC777660F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D7BA0E0-38EE-4F77-91A5-47CE03B7C52F}">
      <dgm:prSet/>
      <dgm:spPr/>
      <dgm:t>
        <a:bodyPr/>
        <a:lstStyle/>
        <a:p>
          <a:pPr rtl="0"/>
          <a:r>
            <a:rPr kumimoji="1" lang="fr-FR" dirty="0" smtClean="0"/>
            <a:t>Les lois, règlements, normes et assurances</a:t>
          </a:r>
          <a:endParaRPr lang="fr-FR" dirty="0"/>
        </a:p>
      </dgm:t>
    </dgm:pt>
    <dgm:pt modelId="{E6E989C2-532D-4569-B531-E8BBC13259ED}" type="parTrans" cxnId="{F6DC37CC-9114-452E-8A3D-E0724B022CE1}">
      <dgm:prSet/>
      <dgm:spPr/>
      <dgm:t>
        <a:bodyPr/>
        <a:lstStyle/>
        <a:p>
          <a:endParaRPr lang="fr-FR"/>
        </a:p>
      </dgm:t>
    </dgm:pt>
    <dgm:pt modelId="{1D88F63E-2FEA-480E-944E-30A48B6AA011}" type="sibTrans" cxnId="{F6DC37CC-9114-452E-8A3D-E0724B022CE1}">
      <dgm:prSet/>
      <dgm:spPr/>
      <dgm:t>
        <a:bodyPr/>
        <a:lstStyle/>
        <a:p>
          <a:endParaRPr lang="fr-FR"/>
        </a:p>
      </dgm:t>
    </dgm:pt>
    <dgm:pt modelId="{FEC50749-DF1A-4968-939D-B250365590AF}" type="pres">
      <dgm:prSet presAssocID="{8305B232-3EBA-4358-9441-51DC777660F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FFF1D46-6B8A-424D-906C-8E40D4A78315}" type="pres">
      <dgm:prSet presAssocID="{4D7BA0E0-38EE-4F77-91A5-47CE03B7C52F}" presName="parentText" presStyleLbl="node1" presStyleIdx="0" presStyleCnt="1" custLinFactNeighborX="3238" custLinFactNeighborY="-373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E6CC3F0-5591-4884-A011-0F03024C5570}" type="presOf" srcId="{4D7BA0E0-38EE-4F77-91A5-47CE03B7C52F}" destId="{4FFF1D46-6B8A-424D-906C-8E40D4A78315}" srcOrd="0" destOrd="0" presId="urn:microsoft.com/office/officeart/2005/8/layout/vList2"/>
    <dgm:cxn modelId="{F6DC37CC-9114-452E-8A3D-E0724B022CE1}" srcId="{8305B232-3EBA-4358-9441-51DC777660F7}" destId="{4D7BA0E0-38EE-4F77-91A5-47CE03B7C52F}" srcOrd="0" destOrd="0" parTransId="{E6E989C2-532D-4569-B531-E8BBC13259ED}" sibTransId="{1D88F63E-2FEA-480E-944E-30A48B6AA011}"/>
    <dgm:cxn modelId="{ED929A4F-462A-4A57-A539-768E271089B7}" type="presOf" srcId="{8305B232-3EBA-4358-9441-51DC777660F7}" destId="{FEC50749-DF1A-4968-939D-B250365590AF}" srcOrd="0" destOrd="0" presId="urn:microsoft.com/office/officeart/2005/8/layout/vList2"/>
    <dgm:cxn modelId="{D7B3DFB7-2C4C-4F58-97F6-DC5DA5A9915E}" type="presParOf" srcId="{FEC50749-DF1A-4968-939D-B250365590AF}" destId="{4FFF1D46-6B8A-424D-906C-8E40D4A7831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8305B232-3EBA-4358-9441-51DC777660F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D7BA0E0-38EE-4F77-91A5-47CE03B7C52F}">
      <dgm:prSet/>
      <dgm:spPr/>
      <dgm:t>
        <a:bodyPr/>
        <a:lstStyle/>
        <a:p>
          <a:pPr rtl="0"/>
          <a:r>
            <a:rPr lang="fr-FR" dirty="0" smtClean="0"/>
            <a:t>Exigences particulières</a:t>
          </a:r>
          <a:endParaRPr lang="fr-FR" dirty="0"/>
        </a:p>
      </dgm:t>
    </dgm:pt>
    <dgm:pt modelId="{E6E989C2-532D-4569-B531-E8BBC13259ED}" type="parTrans" cxnId="{F6DC37CC-9114-452E-8A3D-E0724B022CE1}">
      <dgm:prSet/>
      <dgm:spPr/>
      <dgm:t>
        <a:bodyPr/>
        <a:lstStyle/>
        <a:p>
          <a:endParaRPr lang="fr-FR"/>
        </a:p>
      </dgm:t>
    </dgm:pt>
    <dgm:pt modelId="{1D88F63E-2FEA-480E-944E-30A48B6AA011}" type="sibTrans" cxnId="{F6DC37CC-9114-452E-8A3D-E0724B022CE1}">
      <dgm:prSet/>
      <dgm:spPr/>
      <dgm:t>
        <a:bodyPr/>
        <a:lstStyle/>
        <a:p>
          <a:endParaRPr lang="fr-FR"/>
        </a:p>
      </dgm:t>
    </dgm:pt>
    <dgm:pt modelId="{FEC50749-DF1A-4968-939D-B250365590AF}" type="pres">
      <dgm:prSet presAssocID="{8305B232-3EBA-4358-9441-51DC777660F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FFF1D46-6B8A-424D-906C-8E40D4A78315}" type="pres">
      <dgm:prSet presAssocID="{4D7BA0E0-38EE-4F77-91A5-47CE03B7C52F}" presName="parentText" presStyleLbl="node1" presStyleIdx="0" presStyleCnt="1" custLinFactNeighborX="3238" custLinFactNeighborY="-373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CCA8B53-67A3-4FB0-8877-91FA0C022CDB}" type="presOf" srcId="{4D7BA0E0-38EE-4F77-91A5-47CE03B7C52F}" destId="{4FFF1D46-6B8A-424D-906C-8E40D4A78315}" srcOrd="0" destOrd="0" presId="urn:microsoft.com/office/officeart/2005/8/layout/vList2"/>
    <dgm:cxn modelId="{F6DC37CC-9114-452E-8A3D-E0724B022CE1}" srcId="{8305B232-3EBA-4358-9441-51DC777660F7}" destId="{4D7BA0E0-38EE-4F77-91A5-47CE03B7C52F}" srcOrd="0" destOrd="0" parTransId="{E6E989C2-532D-4569-B531-E8BBC13259ED}" sibTransId="{1D88F63E-2FEA-480E-944E-30A48B6AA011}"/>
    <dgm:cxn modelId="{D94B3776-89AA-4D9A-9683-A5CF6A597F5B}" type="presOf" srcId="{8305B232-3EBA-4358-9441-51DC777660F7}" destId="{FEC50749-DF1A-4968-939D-B250365590AF}" srcOrd="0" destOrd="0" presId="urn:microsoft.com/office/officeart/2005/8/layout/vList2"/>
    <dgm:cxn modelId="{D9FABC25-37F4-4AF8-A125-F35617D048F0}" type="presParOf" srcId="{FEC50749-DF1A-4968-939D-B250365590AF}" destId="{4FFF1D46-6B8A-424D-906C-8E40D4A7831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8697F6A3-329A-4ABF-B81D-77CE25186D2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91FF5DD-6F93-4482-981B-87ADECF1D85C}">
      <dgm:prSet phldrT="[Texte]"/>
      <dgm:spPr/>
      <dgm:t>
        <a:bodyPr/>
        <a:lstStyle/>
        <a:p>
          <a:r>
            <a:rPr lang="fr-FR" dirty="0" smtClean="0"/>
            <a:t>1</a:t>
          </a:r>
          <a:endParaRPr lang="fr-FR" dirty="0"/>
        </a:p>
      </dgm:t>
    </dgm:pt>
    <dgm:pt modelId="{501334C9-4727-4121-87B0-834E3FDA7ABC}" type="parTrans" cxnId="{2660A551-7526-4BAD-8DC0-123D61630A34}">
      <dgm:prSet/>
      <dgm:spPr/>
      <dgm:t>
        <a:bodyPr/>
        <a:lstStyle/>
        <a:p>
          <a:endParaRPr lang="fr-FR"/>
        </a:p>
      </dgm:t>
    </dgm:pt>
    <dgm:pt modelId="{C3975B1E-C8BD-4D5E-B620-F60D7AC9CFA9}" type="sibTrans" cxnId="{2660A551-7526-4BAD-8DC0-123D61630A34}">
      <dgm:prSet/>
      <dgm:spPr/>
      <dgm:t>
        <a:bodyPr/>
        <a:lstStyle/>
        <a:p>
          <a:endParaRPr lang="fr-FR"/>
        </a:p>
      </dgm:t>
    </dgm:pt>
    <dgm:pt modelId="{624936D2-D33E-4672-8261-4427A3E18266}">
      <dgm:prSet phldrT="[Texte]"/>
      <dgm:spPr/>
      <dgm:t>
        <a:bodyPr/>
        <a:lstStyle/>
        <a:p>
          <a:r>
            <a:rPr lang="fr-FR" dirty="0" smtClean="0"/>
            <a:t>Service à la clientèle</a:t>
          </a:r>
          <a:endParaRPr lang="fr-FR" dirty="0"/>
        </a:p>
      </dgm:t>
    </dgm:pt>
    <dgm:pt modelId="{5D66B5FC-99C8-4D49-8BC6-DF80CA7DB789}" type="parTrans" cxnId="{D026ED12-5769-4751-A8BC-915783A81775}">
      <dgm:prSet/>
      <dgm:spPr/>
      <dgm:t>
        <a:bodyPr/>
        <a:lstStyle/>
        <a:p>
          <a:endParaRPr lang="fr-FR"/>
        </a:p>
      </dgm:t>
    </dgm:pt>
    <dgm:pt modelId="{D3F433D7-0725-43A2-A7F5-4C3608B6E971}" type="sibTrans" cxnId="{D026ED12-5769-4751-A8BC-915783A81775}">
      <dgm:prSet/>
      <dgm:spPr/>
      <dgm:t>
        <a:bodyPr/>
        <a:lstStyle/>
        <a:p>
          <a:endParaRPr lang="fr-FR"/>
        </a:p>
      </dgm:t>
    </dgm:pt>
    <dgm:pt modelId="{3505B24F-37EF-46CB-808E-5D7E62351B79}">
      <dgm:prSet phldrT="[Texte]"/>
      <dgm:spPr/>
      <dgm:t>
        <a:bodyPr/>
        <a:lstStyle/>
        <a:p>
          <a:r>
            <a:rPr lang="fr-FR" dirty="0" smtClean="0"/>
            <a:t>2</a:t>
          </a:r>
          <a:endParaRPr lang="fr-FR" dirty="0"/>
        </a:p>
      </dgm:t>
    </dgm:pt>
    <dgm:pt modelId="{72E58E5B-43CB-461D-9F38-013FE94E3FC3}" type="parTrans" cxnId="{AC3857B2-2E2B-4A94-B7EA-E1FF9B2BF7CD}">
      <dgm:prSet/>
      <dgm:spPr/>
      <dgm:t>
        <a:bodyPr/>
        <a:lstStyle/>
        <a:p>
          <a:endParaRPr lang="fr-FR"/>
        </a:p>
      </dgm:t>
    </dgm:pt>
    <dgm:pt modelId="{7641FBAD-2953-4F50-A8BB-7A5498A45822}" type="sibTrans" cxnId="{AC3857B2-2E2B-4A94-B7EA-E1FF9B2BF7CD}">
      <dgm:prSet/>
      <dgm:spPr/>
      <dgm:t>
        <a:bodyPr/>
        <a:lstStyle/>
        <a:p>
          <a:endParaRPr lang="fr-FR"/>
        </a:p>
      </dgm:t>
    </dgm:pt>
    <dgm:pt modelId="{96939332-D8E3-4969-857B-A719E0373B95}">
      <dgm:prSet phldrT="[Texte]"/>
      <dgm:spPr/>
      <dgm:t>
        <a:bodyPr/>
        <a:lstStyle/>
        <a:p>
          <a:r>
            <a:rPr lang="fr-FR" dirty="0" smtClean="0"/>
            <a:t>Prestations de service pendant le transport</a:t>
          </a:r>
          <a:endParaRPr lang="fr-FR" dirty="0"/>
        </a:p>
      </dgm:t>
    </dgm:pt>
    <dgm:pt modelId="{35886EA5-B9AF-40A2-A60E-03C189243719}" type="parTrans" cxnId="{5D1ABEAA-2CEC-4B6D-919E-9A5C0FCCD072}">
      <dgm:prSet/>
      <dgm:spPr/>
      <dgm:t>
        <a:bodyPr/>
        <a:lstStyle/>
        <a:p>
          <a:endParaRPr lang="fr-FR"/>
        </a:p>
      </dgm:t>
    </dgm:pt>
    <dgm:pt modelId="{B5CC10C1-B3A7-4B23-BC9B-9C017E78B36F}" type="sibTrans" cxnId="{5D1ABEAA-2CEC-4B6D-919E-9A5C0FCCD072}">
      <dgm:prSet/>
      <dgm:spPr/>
      <dgm:t>
        <a:bodyPr/>
        <a:lstStyle/>
        <a:p>
          <a:endParaRPr lang="fr-FR"/>
        </a:p>
      </dgm:t>
    </dgm:pt>
    <dgm:pt modelId="{5AE6F8A7-4264-4D2F-886E-F4CC28C299C7}">
      <dgm:prSet phldrT="[Texte]"/>
      <dgm:spPr/>
      <dgm:t>
        <a:bodyPr/>
        <a:lstStyle/>
        <a:p>
          <a:r>
            <a:rPr lang="fr-FR" dirty="0" smtClean="0"/>
            <a:t>3</a:t>
          </a:r>
          <a:endParaRPr lang="fr-FR" dirty="0"/>
        </a:p>
      </dgm:t>
    </dgm:pt>
    <dgm:pt modelId="{8E01C344-7C02-46A3-B0DD-8E7CBCC7A61F}" type="parTrans" cxnId="{1FAB5711-E51C-4A9C-8B1F-BD3AFEE76489}">
      <dgm:prSet/>
      <dgm:spPr/>
      <dgm:t>
        <a:bodyPr/>
        <a:lstStyle/>
        <a:p>
          <a:endParaRPr lang="fr-FR"/>
        </a:p>
      </dgm:t>
    </dgm:pt>
    <dgm:pt modelId="{30B04FA2-FC4E-4E83-B04A-2C8C4E2FA5CF}" type="sibTrans" cxnId="{1FAB5711-E51C-4A9C-8B1F-BD3AFEE76489}">
      <dgm:prSet/>
      <dgm:spPr/>
      <dgm:t>
        <a:bodyPr/>
        <a:lstStyle/>
        <a:p>
          <a:endParaRPr lang="fr-FR"/>
        </a:p>
      </dgm:t>
    </dgm:pt>
    <dgm:pt modelId="{F00B1F0E-04A2-4BAB-AFD5-DDBBB2028D0F}">
      <dgm:prSet phldrT="[Texte]"/>
      <dgm:spPr/>
      <dgm:t>
        <a:bodyPr/>
        <a:lstStyle/>
        <a:p>
          <a:r>
            <a:rPr lang="fr-FR" dirty="0" smtClean="0"/>
            <a:t>Respect de l’environnement</a:t>
          </a:r>
          <a:endParaRPr lang="fr-FR" dirty="0"/>
        </a:p>
      </dgm:t>
    </dgm:pt>
    <dgm:pt modelId="{7F48E745-11F0-43E4-96F7-0F065CC435C9}" type="parTrans" cxnId="{7AF16084-EA01-4987-93B7-2EF3C877A3BD}">
      <dgm:prSet/>
      <dgm:spPr/>
      <dgm:t>
        <a:bodyPr/>
        <a:lstStyle/>
        <a:p>
          <a:endParaRPr lang="fr-FR"/>
        </a:p>
      </dgm:t>
    </dgm:pt>
    <dgm:pt modelId="{824E0EB9-2C56-46FC-A2DB-B23337736419}" type="sibTrans" cxnId="{7AF16084-EA01-4987-93B7-2EF3C877A3BD}">
      <dgm:prSet/>
      <dgm:spPr/>
      <dgm:t>
        <a:bodyPr/>
        <a:lstStyle/>
        <a:p>
          <a:endParaRPr lang="fr-FR"/>
        </a:p>
      </dgm:t>
    </dgm:pt>
    <dgm:pt modelId="{6DF03105-60D8-4ECA-B8C7-6EBD0AC5B6E5}">
      <dgm:prSet phldrT="[Texte]"/>
      <dgm:spPr/>
      <dgm:t>
        <a:bodyPr/>
        <a:lstStyle/>
        <a:p>
          <a:r>
            <a:rPr lang="fr-FR" dirty="0" smtClean="0"/>
            <a:t>5</a:t>
          </a:r>
          <a:endParaRPr lang="fr-FR" dirty="0"/>
        </a:p>
      </dgm:t>
    </dgm:pt>
    <dgm:pt modelId="{0D36440B-7204-45C1-A66B-2E70EBA0FF9E}" type="parTrans" cxnId="{0613EF9A-926A-4E6B-8ABE-5F9125683AD3}">
      <dgm:prSet/>
      <dgm:spPr/>
      <dgm:t>
        <a:bodyPr/>
        <a:lstStyle/>
        <a:p>
          <a:endParaRPr lang="fr-FR"/>
        </a:p>
      </dgm:t>
    </dgm:pt>
    <dgm:pt modelId="{544BE906-D980-448F-A782-4F14D30F7C2C}" type="sibTrans" cxnId="{0613EF9A-926A-4E6B-8ABE-5F9125683AD3}">
      <dgm:prSet/>
      <dgm:spPr/>
      <dgm:t>
        <a:bodyPr/>
        <a:lstStyle/>
        <a:p>
          <a:endParaRPr lang="fr-FR"/>
        </a:p>
      </dgm:t>
    </dgm:pt>
    <dgm:pt modelId="{41104D04-8F19-49A8-8A3E-E0F0551170AF}">
      <dgm:prSet phldrT="[Texte]"/>
      <dgm:spPr/>
      <dgm:t>
        <a:bodyPr/>
        <a:lstStyle/>
        <a:p>
          <a:r>
            <a:rPr lang="fr-FR" dirty="0" smtClean="0"/>
            <a:t>4</a:t>
          </a:r>
          <a:endParaRPr lang="fr-FR" dirty="0"/>
        </a:p>
      </dgm:t>
    </dgm:pt>
    <dgm:pt modelId="{BF0E0CA0-6ACC-4760-812F-CDB06D1E82CE}" type="parTrans" cxnId="{6351764C-8E5E-4F86-9169-AB6D81D13D5C}">
      <dgm:prSet/>
      <dgm:spPr/>
      <dgm:t>
        <a:bodyPr/>
        <a:lstStyle/>
        <a:p>
          <a:endParaRPr lang="fr-FR"/>
        </a:p>
      </dgm:t>
    </dgm:pt>
    <dgm:pt modelId="{D4A09104-94EA-41FE-8EB8-77FC80DABD99}" type="sibTrans" cxnId="{6351764C-8E5E-4F86-9169-AB6D81D13D5C}">
      <dgm:prSet/>
      <dgm:spPr/>
      <dgm:t>
        <a:bodyPr/>
        <a:lstStyle/>
        <a:p>
          <a:endParaRPr lang="fr-FR"/>
        </a:p>
      </dgm:t>
    </dgm:pt>
    <dgm:pt modelId="{EFF7CFC6-DFBB-455E-B9D9-2268A0EC924E}">
      <dgm:prSet/>
      <dgm:spPr/>
      <dgm:t>
        <a:bodyPr/>
        <a:lstStyle/>
        <a:p>
          <a:r>
            <a:rPr lang="fr-FR" dirty="0" smtClean="0"/>
            <a:t>Ressources humaines</a:t>
          </a:r>
          <a:endParaRPr lang="fr-FR" dirty="0"/>
        </a:p>
      </dgm:t>
    </dgm:pt>
    <dgm:pt modelId="{7DFA023F-BCAF-40B9-B7F4-2AFE9AF43A2E}" type="parTrans" cxnId="{1305D258-F2C6-400C-B323-D822A25BCE59}">
      <dgm:prSet/>
      <dgm:spPr/>
      <dgm:t>
        <a:bodyPr/>
        <a:lstStyle/>
        <a:p>
          <a:endParaRPr lang="fr-FR"/>
        </a:p>
      </dgm:t>
    </dgm:pt>
    <dgm:pt modelId="{E1CF6A41-DDB3-4453-AB19-024A5FFE95DD}" type="sibTrans" cxnId="{1305D258-F2C6-400C-B323-D822A25BCE59}">
      <dgm:prSet/>
      <dgm:spPr/>
      <dgm:t>
        <a:bodyPr/>
        <a:lstStyle/>
        <a:p>
          <a:endParaRPr lang="fr-FR"/>
        </a:p>
      </dgm:t>
    </dgm:pt>
    <dgm:pt modelId="{C2F48F52-712F-407E-82CE-C637ED2BD3C1}">
      <dgm:prSet/>
      <dgm:spPr/>
      <dgm:t>
        <a:bodyPr/>
        <a:lstStyle/>
        <a:p>
          <a:r>
            <a:rPr lang="fr-FR" dirty="0" smtClean="0"/>
            <a:t>Sécurité</a:t>
          </a:r>
          <a:endParaRPr lang="fr-FR" dirty="0"/>
        </a:p>
      </dgm:t>
    </dgm:pt>
    <dgm:pt modelId="{D380160C-FCED-482B-93A0-EB71D954E601}" type="parTrans" cxnId="{7F797A85-BCCF-4A86-8146-5E97F5F7A938}">
      <dgm:prSet/>
      <dgm:spPr/>
      <dgm:t>
        <a:bodyPr/>
        <a:lstStyle/>
        <a:p>
          <a:endParaRPr lang="fr-FR"/>
        </a:p>
      </dgm:t>
    </dgm:pt>
    <dgm:pt modelId="{B6D4EC15-A1CB-4A3C-B684-60B292788A83}" type="sibTrans" cxnId="{7F797A85-BCCF-4A86-8146-5E97F5F7A938}">
      <dgm:prSet/>
      <dgm:spPr/>
      <dgm:t>
        <a:bodyPr/>
        <a:lstStyle/>
        <a:p>
          <a:endParaRPr lang="fr-FR"/>
        </a:p>
      </dgm:t>
    </dgm:pt>
    <dgm:pt modelId="{41360075-F1A5-4240-B269-66DAF10525F4}" type="pres">
      <dgm:prSet presAssocID="{8697F6A3-329A-4ABF-B81D-77CE25186D2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F9F279B9-2958-49F2-8E63-1EAAE2DBCFEF}" type="pres">
      <dgm:prSet presAssocID="{A91FF5DD-6F93-4482-981B-87ADECF1D85C}" presName="composite" presStyleCnt="0"/>
      <dgm:spPr/>
    </dgm:pt>
    <dgm:pt modelId="{F712C159-71F6-4C2E-86E9-68E6F350BB75}" type="pres">
      <dgm:prSet presAssocID="{A91FF5DD-6F93-4482-981B-87ADECF1D85C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EB8330C-C50C-4675-88BA-45E916A2759F}" type="pres">
      <dgm:prSet presAssocID="{A91FF5DD-6F93-4482-981B-87ADECF1D85C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65B9D77-420F-4881-B3E4-C8F74EDE6429}" type="pres">
      <dgm:prSet presAssocID="{C3975B1E-C8BD-4D5E-B620-F60D7AC9CFA9}" presName="sp" presStyleCnt="0"/>
      <dgm:spPr/>
    </dgm:pt>
    <dgm:pt modelId="{580AF902-46FC-4210-B10D-37C8733DB123}" type="pres">
      <dgm:prSet presAssocID="{3505B24F-37EF-46CB-808E-5D7E62351B79}" presName="composite" presStyleCnt="0"/>
      <dgm:spPr/>
    </dgm:pt>
    <dgm:pt modelId="{336B1851-17A9-42B5-8886-5511605C3EE4}" type="pres">
      <dgm:prSet presAssocID="{3505B24F-37EF-46CB-808E-5D7E62351B79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D0B7E4C-B881-431E-83EC-E83E322C79BA}" type="pres">
      <dgm:prSet presAssocID="{3505B24F-37EF-46CB-808E-5D7E62351B79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994650C-285D-4D5F-A426-EBF61E30259F}" type="pres">
      <dgm:prSet presAssocID="{7641FBAD-2953-4F50-A8BB-7A5498A45822}" presName="sp" presStyleCnt="0"/>
      <dgm:spPr/>
    </dgm:pt>
    <dgm:pt modelId="{9EB2227D-2317-45F4-A2F8-1503D3D8C6A2}" type="pres">
      <dgm:prSet presAssocID="{5AE6F8A7-4264-4D2F-886E-F4CC28C299C7}" presName="composite" presStyleCnt="0"/>
      <dgm:spPr/>
    </dgm:pt>
    <dgm:pt modelId="{2E7904AD-06B3-481B-8418-C7FE52D0108D}" type="pres">
      <dgm:prSet presAssocID="{5AE6F8A7-4264-4D2F-886E-F4CC28C299C7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03A7C9A-E308-4B8B-9580-C25B8D3EF023}" type="pres">
      <dgm:prSet presAssocID="{5AE6F8A7-4264-4D2F-886E-F4CC28C299C7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58E9203-27DA-4329-B8FC-17B92949E28D}" type="pres">
      <dgm:prSet presAssocID="{30B04FA2-FC4E-4E83-B04A-2C8C4E2FA5CF}" presName="sp" presStyleCnt="0"/>
      <dgm:spPr/>
    </dgm:pt>
    <dgm:pt modelId="{8569573E-87B8-4B6A-9A5B-E7D8251B4DD7}" type="pres">
      <dgm:prSet presAssocID="{41104D04-8F19-49A8-8A3E-E0F0551170AF}" presName="composite" presStyleCnt="0"/>
      <dgm:spPr/>
    </dgm:pt>
    <dgm:pt modelId="{90D50451-641E-4FA4-8479-6D24C91FE7A3}" type="pres">
      <dgm:prSet presAssocID="{41104D04-8F19-49A8-8A3E-E0F0551170AF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FEE03D8-D1DC-4DA2-9DE6-B4499907E104}" type="pres">
      <dgm:prSet presAssocID="{41104D04-8F19-49A8-8A3E-E0F0551170AF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4F6E714-535D-45AA-80D8-40B488D36001}" type="pres">
      <dgm:prSet presAssocID="{D4A09104-94EA-41FE-8EB8-77FC80DABD99}" presName="sp" presStyleCnt="0"/>
      <dgm:spPr/>
    </dgm:pt>
    <dgm:pt modelId="{68BC6E57-9E78-42DD-B518-6D6DDDBEB5E4}" type="pres">
      <dgm:prSet presAssocID="{6DF03105-60D8-4ECA-B8C7-6EBD0AC5B6E5}" presName="composite" presStyleCnt="0"/>
      <dgm:spPr/>
    </dgm:pt>
    <dgm:pt modelId="{0DEED942-9185-4708-998A-A75D662C3FCE}" type="pres">
      <dgm:prSet presAssocID="{6DF03105-60D8-4ECA-B8C7-6EBD0AC5B6E5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E1E774F-E9DA-45C4-9AD6-F195B32ED2BA}" type="pres">
      <dgm:prSet presAssocID="{6DF03105-60D8-4ECA-B8C7-6EBD0AC5B6E5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BE6CD56-C57C-4E6D-A818-5EE19E93A324}" type="presOf" srcId="{41104D04-8F19-49A8-8A3E-E0F0551170AF}" destId="{90D50451-641E-4FA4-8479-6D24C91FE7A3}" srcOrd="0" destOrd="0" presId="urn:microsoft.com/office/officeart/2005/8/layout/chevron2"/>
    <dgm:cxn modelId="{7F797A85-BCCF-4A86-8146-5E97F5F7A938}" srcId="{41104D04-8F19-49A8-8A3E-E0F0551170AF}" destId="{C2F48F52-712F-407E-82CE-C637ED2BD3C1}" srcOrd="0" destOrd="0" parTransId="{D380160C-FCED-482B-93A0-EB71D954E601}" sibTransId="{B6D4EC15-A1CB-4A3C-B684-60B292788A83}"/>
    <dgm:cxn modelId="{69FDB469-C758-4F08-BC85-819F5023F51B}" type="presOf" srcId="{5AE6F8A7-4264-4D2F-886E-F4CC28C299C7}" destId="{2E7904AD-06B3-481B-8418-C7FE52D0108D}" srcOrd="0" destOrd="0" presId="urn:microsoft.com/office/officeart/2005/8/layout/chevron2"/>
    <dgm:cxn modelId="{2660A551-7526-4BAD-8DC0-123D61630A34}" srcId="{8697F6A3-329A-4ABF-B81D-77CE25186D2A}" destId="{A91FF5DD-6F93-4482-981B-87ADECF1D85C}" srcOrd="0" destOrd="0" parTransId="{501334C9-4727-4121-87B0-834E3FDA7ABC}" sibTransId="{C3975B1E-C8BD-4D5E-B620-F60D7AC9CFA9}"/>
    <dgm:cxn modelId="{DD444A38-EFAA-4CA1-A2A8-DCAA0DECA210}" type="presOf" srcId="{8697F6A3-329A-4ABF-B81D-77CE25186D2A}" destId="{41360075-F1A5-4240-B269-66DAF10525F4}" srcOrd="0" destOrd="0" presId="urn:microsoft.com/office/officeart/2005/8/layout/chevron2"/>
    <dgm:cxn modelId="{5DE11A9E-5142-4C6F-A835-FC9FC90BF88C}" type="presOf" srcId="{A91FF5DD-6F93-4482-981B-87ADECF1D85C}" destId="{F712C159-71F6-4C2E-86E9-68E6F350BB75}" srcOrd="0" destOrd="0" presId="urn:microsoft.com/office/officeart/2005/8/layout/chevron2"/>
    <dgm:cxn modelId="{0613EF9A-926A-4E6B-8ABE-5F9125683AD3}" srcId="{8697F6A3-329A-4ABF-B81D-77CE25186D2A}" destId="{6DF03105-60D8-4ECA-B8C7-6EBD0AC5B6E5}" srcOrd="4" destOrd="0" parTransId="{0D36440B-7204-45C1-A66B-2E70EBA0FF9E}" sibTransId="{544BE906-D980-448F-A782-4F14D30F7C2C}"/>
    <dgm:cxn modelId="{1305D258-F2C6-400C-B323-D822A25BCE59}" srcId="{5AE6F8A7-4264-4D2F-886E-F4CC28C299C7}" destId="{EFF7CFC6-DFBB-455E-B9D9-2268A0EC924E}" srcOrd="0" destOrd="0" parTransId="{7DFA023F-BCAF-40B9-B7F4-2AFE9AF43A2E}" sibTransId="{E1CF6A41-DDB3-4453-AB19-024A5FFE95DD}"/>
    <dgm:cxn modelId="{5D1ABEAA-2CEC-4B6D-919E-9A5C0FCCD072}" srcId="{3505B24F-37EF-46CB-808E-5D7E62351B79}" destId="{96939332-D8E3-4969-857B-A719E0373B95}" srcOrd="0" destOrd="0" parTransId="{35886EA5-B9AF-40A2-A60E-03C189243719}" sibTransId="{B5CC10C1-B3A7-4B23-BC9B-9C017E78B36F}"/>
    <dgm:cxn modelId="{D026ED12-5769-4751-A8BC-915783A81775}" srcId="{A91FF5DD-6F93-4482-981B-87ADECF1D85C}" destId="{624936D2-D33E-4672-8261-4427A3E18266}" srcOrd="0" destOrd="0" parTransId="{5D66B5FC-99C8-4D49-8BC6-DF80CA7DB789}" sibTransId="{D3F433D7-0725-43A2-A7F5-4C3608B6E971}"/>
    <dgm:cxn modelId="{AC3857B2-2E2B-4A94-B7EA-E1FF9B2BF7CD}" srcId="{8697F6A3-329A-4ABF-B81D-77CE25186D2A}" destId="{3505B24F-37EF-46CB-808E-5D7E62351B79}" srcOrd="1" destOrd="0" parTransId="{72E58E5B-43CB-461D-9F38-013FE94E3FC3}" sibTransId="{7641FBAD-2953-4F50-A8BB-7A5498A45822}"/>
    <dgm:cxn modelId="{4CD48986-5745-47A9-AE2E-E1D927B84B38}" type="presOf" srcId="{6DF03105-60D8-4ECA-B8C7-6EBD0AC5B6E5}" destId="{0DEED942-9185-4708-998A-A75D662C3FCE}" srcOrd="0" destOrd="0" presId="urn:microsoft.com/office/officeart/2005/8/layout/chevron2"/>
    <dgm:cxn modelId="{7AF16084-EA01-4987-93B7-2EF3C877A3BD}" srcId="{6DF03105-60D8-4ECA-B8C7-6EBD0AC5B6E5}" destId="{F00B1F0E-04A2-4BAB-AFD5-DDBBB2028D0F}" srcOrd="0" destOrd="0" parTransId="{7F48E745-11F0-43E4-96F7-0F065CC435C9}" sibTransId="{824E0EB9-2C56-46FC-A2DB-B23337736419}"/>
    <dgm:cxn modelId="{AA5E94DC-3CCD-4A8C-86BE-4FDDB96A90A4}" type="presOf" srcId="{3505B24F-37EF-46CB-808E-5D7E62351B79}" destId="{336B1851-17A9-42B5-8886-5511605C3EE4}" srcOrd="0" destOrd="0" presId="urn:microsoft.com/office/officeart/2005/8/layout/chevron2"/>
    <dgm:cxn modelId="{0E061AC7-564C-476F-BB9A-1455BF2B6911}" type="presOf" srcId="{F00B1F0E-04A2-4BAB-AFD5-DDBBB2028D0F}" destId="{3E1E774F-E9DA-45C4-9AD6-F195B32ED2BA}" srcOrd="0" destOrd="0" presId="urn:microsoft.com/office/officeart/2005/8/layout/chevron2"/>
    <dgm:cxn modelId="{6351764C-8E5E-4F86-9169-AB6D81D13D5C}" srcId="{8697F6A3-329A-4ABF-B81D-77CE25186D2A}" destId="{41104D04-8F19-49A8-8A3E-E0F0551170AF}" srcOrd="3" destOrd="0" parTransId="{BF0E0CA0-6ACC-4760-812F-CDB06D1E82CE}" sibTransId="{D4A09104-94EA-41FE-8EB8-77FC80DABD99}"/>
    <dgm:cxn modelId="{1FAB5711-E51C-4A9C-8B1F-BD3AFEE76489}" srcId="{8697F6A3-329A-4ABF-B81D-77CE25186D2A}" destId="{5AE6F8A7-4264-4D2F-886E-F4CC28C299C7}" srcOrd="2" destOrd="0" parTransId="{8E01C344-7C02-46A3-B0DD-8E7CBCC7A61F}" sibTransId="{30B04FA2-FC4E-4E83-B04A-2C8C4E2FA5CF}"/>
    <dgm:cxn modelId="{2CD97BE1-0A65-41CF-895D-E68F3EC57948}" type="presOf" srcId="{96939332-D8E3-4969-857B-A719E0373B95}" destId="{8D0B7E4C-B881-431E-83EC-E83E322C79BA}" srcOrd="0" destOrd="0" presId="urn:microsoft.com/office/officeart/2005/8/layout/chevron2"/>
    <dgm:cxn modelId="{FAC1CB46-EC6F-4DFF-9171-5EF84796722A}" type="presOf" srcId="{624936D2-D33E-4672-8261-4427A3E18266}" destId="{AEB8330C-C50C-4675-88BA-45E916A2759F}" srcOrd="0" destOrd="0" presId="urn:microsoft.com/office/officeart/2005/8/layout/chevron2"/>
    <dgm:cxn modelId="{1CDAD9C9-1EE8-46F4-B287-96F1C66D315F}" type="presOf" srcId="{EFF7CFC6-DFBB-455E-B9D9-2268A0EC924E}" destId="{A03A7C9A-E308-4B8B-9580-C25B8D3EF023}" srcOrd="0" destOrd="0" presId="urn:microsoft.com/office/officeart/2005/8/layout/chevron2"/>
    <dgm:cxn modelId="{BCE68CD8-226D-47C7-A78B-ECED8B2A0AAF}" type="presOf" srcId="{C2F48F52-712F-407E-82CE-C637ED2BD3C1}" destId="{1FEE03D8-D1DC-4DA2-9DE6-B4499907E104}" srcOrd="0" destOrd="0" presId="urn:microsoft.com/office/officeart/2005/8/layout/chevron2"/>
    <dgm:cxn modelId="{5F7B16CE-0E3B-4C65-A3AC-916E86C6DFC9}" type="presParOf" srcId="{41360075-F1A5-4240-B269-66DAF10525F4}" destId="{F9F279B9-2958-49F2-8E63-1EAAE2DBCFEF}" srcOrd="0" destOrd="0" presId="urn:microsoft.com/office/officeart/2005/8/layout/chevron2"/>
    <dgm:cxn modelId="{4955574F-5C14-4FB9-AEA6-ECF02C05C759}" type="presParOf" srcId="{F9F279B9-2958-49F2-8E63-1EAAE2DBCFEF}" destId="{F712C159-71F6-4C2E-86E9-68E6F350BB75}" srcOrd="0" destOrd="0" presId="urn:microsoft.com/office/officeart/2005/8/layout/chevron2"/>
    <dgm:cxn modelId="{C6DFF690-482F-4E65-B4FF-9632400008F8}" type="presParOf" srcId="{F9F279B9-2958-49F2-8E63-1EAAE2DBCFEF}" destId="{AEB8330C-C50C-4675-88BA-45E916A2759F}" srcOrd="1" destOrd="0" presId="urn:microsoft.com/office/officeart/2005/8/layout/chevron2"/>
    <dgm:cxn modelId="{78D4FFEB-F462-4737-AC64-2DAA4FCEABF6}" type="presParOf" srcId="{41360075-F1A5-4240-B269-66DAF10525F4}" destId="{265B9D77-420F-4881-B3E4-C8F74EDE6429}" srcOrd="1" destOrd="0" presId="urn:microsoft.com/office/officeart/2005/8/layout/chevron2"/>
    <dgm:cxn modelId="{380C3E99-3882-4FD9-8E9B-3708ACA2DC7E}" type="presParOf" srcId="{41360075-F1A5-4240-B269-66DAF10525F4}" destId="{580AF902-46FC-4210-B10D-37C8733DB123}" srcOrd="2" destOrd="0" presId="urn:microsoft.com/office/officeart/2005/8/layout/chevron2"/>
    <dgm:cxn modelId="{AAF99D66-EF61-4CDB-AD7A-EE74F6D46F8B}" type="presParOf" srcId="{580AF902-46FC-4210-B10D-37C8733DB123}" destId="{336B1851-17A9-42B5-8886-5511605C3EE4}" srcOrd="0" destOrd="0" presId="urn:microsoft.com/office/officeart/2005/8/layout/chevron2"/>
    <dgm:cxn modelId="{166E0ABC-F996-483D-8D43-40EFFE6DB7B7}" type="presParOf" srcId="{580AF902-46FC-4210-B10D-37C8733DB123}" destId="{8D0B7E4C-B881-431E-83EC-E83E322C79BA}" srcOrd="1" destOrd="0" presId="urn:microsoft.com/office/officeart/2005/8/layout/chevron2"/>
    <dgm:cxn modelId="{36D5517F-55C0-4153-B319-ABC3000997A6}" type="presParOf" srcId="{41360075-F1A5-4240-B269-66DAF10525F4}" destId="{2994650C-285D-4D5F-A426-EBF61E30259F}" srcOrd="3" destOrd="0" presId="urn:microsoft.com/office/officeart/2005/8/layout/chevron2"/>
    <dgm:cxn modelId="{6A25B1EF-2A1D-4BE7-A4B6-AAD7296C5651}" type="presParOf" srcId="{41360075-F1A5-4240-B269-66DAF10525F4}" destId="{9EB2227D-2317-45F4-A2F8-1503D3D8C6A2}" srcOrd="4" destOrd="0" presId="urn:microsoft.com/office/officeart/2005/8/layout/chevron2"/>
    <dgm:cxn modelId="{DECCBCC1-277F-4AA1-83D0-99B806DB2D6D}" type="presParOf" srcId="{9EB2227D-2317-45F4-A2F8-1503D3D8C6A2}" destId="{2E7904AD-06B3-481B-8418-C7FE52D0108D}" srcOrd="0" destOrd="0" presId="urn:microsoft.com/office/officeart/2005/8/layout/chevron2"/>
    <dgm:cxn modelId="{E5FF7E57-615E-4E5B-9D45-46C01276D1D4}" type="presParOf" srcId="{9EB2227D-2317-45F4-A2F8-1503D3D8C6A2}" destId="{A03A7C9A-E308-4B8B-9580-C25B8D3EF023}" srcOrd="1" destOrd="0" presId="urn:microsoft.com/office/officeart/2005/8/layout/chevron2"/>
    <dgm:cxn modelId="{9C51C95A-E0DE-4C3B-9D9B-59B6DE3154DE}" type="presParOf" srcId="{41360075-F1A5-4240-B269-66DAF10525F4}" destId="{358E9203-27DA-4329-B8FC-17B92949E28D}" srcOrd="5" destOrd="0" presId="urn:microsoft.com/office/officeart/2005/8/layout/chevron2"/>
    <dgm:cxn modelId="{1DD0BF52-953F-4579-B01A-85C658E5CDCF}" type="presParOf" srcId="{41360075-F1A5-4240-B269-66DAF10525F4}" destId="{8569573E-87B8-4B6A-9A5B-E7D8251B4DD7}" srcOrd="6" destOrd="0" presId="urn:microsoft.com/office/officeart/2005/8/layout/chevron2"/>
    <dgm:cxn modelId="{1CB67FE8-08ED-4CC4-9BD2-79D832DAF97A}" type="presParOf" srcId="{8569573E-87B8-4B6A-9A5B-E7D8251B4DD7}" destId="{90D50451-641E-4FA4-8479-6D24C91FE7A3}" srcOrd="0" destOrd="0" presId="urn:microsoft.com/office/officeart/2005/8/layout/chevron2"/>
    <dgm:cxn modelId="{77231BB6-8286-4DFC-A459-E1FB449D14BB}" type="presParOf" srcId="{8569573E-87B8-4B6A-9A5B-E7D8251B4DD7}" destId="{1FEE03D8-D1DC-4DA2-9DE6-B4499907E104}" srcOrd="1" destOrd="0" presId="urn:microsoft.com/office/officeart/2005/8/layout/chevron2"/>
    <dgm:cxn modelId="{1DCA968E-E661-4268-A5AD-53D707F13C13}" type="presParOf" srcId="{41360075-F1A5-4240-B269-66DAF10525F4}" destId="{14F6E714-535D-45AA-80D8-40B488D36001}" srcOrd="7" destOrd="0" presId="urn:microsoft.com/office/officeart/2005/8/layout/chevron2"/>
    <dgm:cxn modelId="{369B3755-5852-4AC4-8B4B-46829E6CEA0D}" type="presParOf" srcId="{41360075-F1A5-4240-B269-66DAF10525F4}" destId="{68BC6E57-9E78-42DD-B518-6D6DDDBEB5E4}" srcOrd="8" destOrd="0" presId="urn:microsoft.com/office/officeart/2005/8/layout/chevron2"/>
    <dgm:cxn modelId="{7AE0DD87-C8C2-48DD-8FFA-588C6F445B70}" type="presParOf" srcId="{68BC6E57-9E78-42DD-B518-6D6DDDBEB5E4}" destId="{0DEED942-9185-4708-998A-A75D662C3FCE}" srcOrd="0" destOrd="0" presId="urn:microsoft.com/office/officeart/2005/8/layout/chevron2"/>
    <dgm:cxn modelId="{BADF84AC-0391-440A-964E-9EDC3CC7C753}" type="presParOf" srcId="{68BC6E57-9E78-42DD-B518-6D6DDDBEB5E4}" destId="{3E1E774F-E9DA-45C4-9AD6-F195B32ED2B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8697F6A3-329A-4ABF-B81D-77CE25186D2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91FF5DD-6F93-4482-981B-87ADECF1D85C}">
      <dgm:prSet phldrT="[Texte]"/>
      <dgm:spPr/>
      <dgm:t>
        <a:bodyPr/>
        <a:lstStyle/>
        <a:p>
          <a:r>
            <a:rPr lang="fr-FR" dirty="0" smtClean="0"/>
            <a:t>1</a:t>
          </a:r>
          <a:endParaRPr lang="fr-FR" dirty="0"/>
        </a:p>
      </dgm:t>
    </dgm:pt>
    <dgm:pt modelId="{501334C9-4727-4121-87B0-834E3FDA7ABC}" type="parTrans" cxnId="{2660A551-7526-4BAD-8DC0-123D61630A34}">
      <dgm:prSet/>
      <dgm:spPr/>
      <dgm:t>
        <a:bodyPr/>
        <a:lstStyle/>
        <a:p>
          <a:endParaRPr lang="fr-FR"/>
        </a:p>
      </dgm:t>
    </dgm:pt>
    <dgm:pt modelId="{C3975B1E-C8BD-4D5E-B620-F60D7AC9CFA9}" type="sibTrans" cxnId="{2660A551-7526-4BAD-8DC0-123D61630A34}">
      <dgm:prSet/>
      <dgm:spPr/>
      <dgm:t>
        <a:bodyPr/>
        <a:lstStyle/>
        <a:p>
          <a:endParaRPr lang="fr-FR"/>
        </a:p>
      </dgm:t>
    </dgm:pt>
    <dgm:pt modelId="{624936D2-D33E-4672-8261-4427A3E18266}">
      <dgm:prSet phldrT="[Texte]"/>
      <dgm:spPr/>
      <dgm:t>
        <a:bodyPr/>
        <a:lstStyle/>
        <a:p>
          <a:r>
            <a:rPr lang="fr-FR" dirty="0" smtClean="0"/>
            <a:t>Service à la clientèle</a:t>
          </a:r>
          <a:endParaRPr lang="fr-FR" dirty="0"/>
        </a:p>
      </dgm:t>
    </dgm:pt>
    <dgm:pt modelId="{5D66B5FC-99C8-4D49-8BC6-DF80CA7DB789}" type="parTrans" cxnId="{D026ED12-5769-4751-A8BC-915783A81775}">
      <dgm:prSet/>
      <dgm:spPr/>
      <dgm:t>
        <a:bodyPr/>
        <a:lstStyle/>
        <a:p>
          <a:endParaRPr lang="fr-FR"/>
        </a:p>
      </dgm:t>
    </dgm:pt>
    <dgm:pt modelId="{D3F433D7-0725-43A2-A7F5-4C3608B6E971}" type="sibTrans" cxnId="{D026ED12-5769-4751-A8BC-915783A81775}">
      <dgm:prSet/>
      <dgm:spPr/>
      <dgm:t>
        <a:bodyPr/>
        <a:lstStyle/>
        <a:p>
          <a:endParaRPr lang="fr-FR"/>
        </a:p>
      </dgm:t>
    </dgm:pt>
    <dgm:pt modelId="{41360075-F1A5-4240-B269-66DAF10525F4}" type="pres">
      <dgm:prSet presAssocID="{8697F6A3-329A-4ABF-B81D-77CE25186D2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F9F279B9-2958-49F2-8E63-1EAAE2DBCFEF}" type="pres">
      <dgm:prSet presAssocID="{A91FF5DD-6F93-4482-981B-87ADECF1D85C}" presName="composite" presStyleCnt="0"/>
      <dgm:spPr/>
    </dgm:pt>
    <dgm:pt modelId="{F712C159-71F6-4C2E-86E9-68E6F350BB75}" type="pres">
      <dgm:prSet presAssocID="{A91FF5DD-6F93-4482-981B-87ADECF1D85C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EB8330C-C50C-4675-88BA-45E916A2759F}" type="pres">
      <dgm:prSet presAssocID="{A91FF5DD-6F93-4482-981B-87ADECF1D85C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AADD40B7-CEDF-4D86-8CCC-5FD942AAB135}" type="presOf" srcId="{8697F6A3-329A-4ABF-B81D-77CE25186D2A}" destId="{41360075-F1A5-4240-B269-66DAF10525F4}" srcOrd="0" destOrd="0" presId="urn:microsoft.com/office/officeart/2005/8/layout/chevron2"/>
    <dgm:cxn modelId="{A851BCBD-CAA6-46BA-8B14-D63FD0B47BF3}" type="presOf" srcId="{A91FF5DD-6F93-4482-981B-87ADECF1D85C}" destId="{F712C159-71F6-4C2E-86E9-68E6F350BB75}" srcOrd="0" destOrd="0" presId="urn:microsoft.com/office/officeart/2005/8/layout/chevron2"/>
    <dgm:cxn modelId="{D026ED12-5769-4751-A8BC-915783A81775}" srcId="{A91FF5DD-6F93-4482-981B-87ADECF1D85C}" destId="{624936D2-D33E-4672-8261-4427A3E18266}" srcOrd="0" destOrd="0" parTransId="{5D66B5FC-99C8-4D49-8BC6-DF80CA7DB789}" sibTransId="{D3F433D7-0725-43A2-A7F5-4C3608B6E971}"/>
    <dgm:cxn modelId="{2660A551-7526-4BAD-8DC0-123D61630A34}" srcId="{8697F6A3-329A-4ABF-B81D-77CE25186D2A}" destId="{A91FF5DD-6F93-4482-981B-87ADECF1D85C}" srcOrd="0" destOrd="0" parTransId="{501334C9-4727-4121-87B0-834E3FDA7ABC}" sibTransId="{C3975B1E-C8BD-4D5E-B620-F60D7AC9CFA9}"/>
    <dgm:cxn modelId="{2737DFA9-A9AD-467A-8095-3C27D1668F9A}" type="presOf" srcId="{624936D2-D33E-4672-8261-4427A3E18266}" destId="{AEB8330C-C50C-4675-88BA-45E916A2759F}" srcOrd="0" destOrd="0" presId="urn:microsoft.com/office/officeart/2005/8/layout/chevron2"/>
    <dgm:cxn modelId="{C04099AC-7B64-4FBF-8E15-88B0F591A4A4}" type="presParOf" srcId="{41360075-F1A5-4240-B269-66DAF10525F4}" destId="{F9F279B9-2958-49F2-8E63-1EAAE2DBCFEF}" srcOrd="0" destOrd="0" presId="urn:microsoft.com/office/officeart/2005/8/layout/chevron2"/>
    <dgm:cxn modelId="{DD5641D0-DDE2-4FFA-BAFE-9B3667242F0B}" type="presParOf" srcId="{F9F279B9-2958-49F2-8E63-1EAAE2DBCFEF}" destId="{F712C159-71F6-4C2E-86E9-68E6F350BB75}" srcOrd="0" destOrd="0" presId="urn:microsoft.com/office/officeart/2005/8/layout/chevron2"/>
    <dgm:cxn modelId="{2B771F6A-4E0C-48B3-9304-1E836EFBC9BC}" type="presParOf" srcId="{F9F279B9-2958-49F2-8E63-1EAAE2DBCFEF}" destId="{AEB8330C-C50C-4675-88BA-45E916A2759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40880624-48F2-4B72-B803-3DB612D357B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FR"/>
        </a:p>
      </dgm:t>
    </dgm:pt>
    <dgm:pt modelId="{89664569-08F1-4BEC-AC87-2BE96DD82A5F}">
      <dgm:prSet custT="1"/>
      <dgm:spPr/>
      <dgm:t>
        <a:bodyPr/>
        <a:lstStyle/>
        <a:p>
          <a:pPr rtl="0"/>
          <a:r>
            <a:rPr kumimoji="1" lang="fr-FR" sz="2800" b="1" smtClean="0"/>
            <a:t>MAITRISE DES DOCUMENTS</a:t>
          </a:r>
          <a:endParaRPr lang="fr-FR" sz="2800" b="1"/>
        </a:p>
      </dgm:t>
    </dgm:pt>
    <dgm:pt modelId="{42BE296C-6A9D-4722-8046-D964D87C4DAD}" type="parTrans" cxnId="{04627263-A26E-4DC7-8D16-D60E57030253}">
      <dgm:prSet/>
      <dgm:spPr/>
      <dgm:t>
        <a:bodyPr/>
        <a:lstStyle/>
        <a:p>
          <a:endParaRPr lang="fr-FR" sz="2800" b="1"/>
        </a:p>
      </dgm:t>
    </dgm:pt>
    <dgm:pt modelId="{26E818F2-17F3-43EB-AADE-050292BA8146}" type="sibTrans" cxnId="{04627263-A26E-4DC7-8D16-D60E57030253}">
      <dgm:prSet/>
      <dgm:spPr/>
      <dgm:t>
        <a:bodyPr/>
        <a:lstStyle/>
        <a:p>
          <a:endParaRPr lang="fr-FR" sz="2800" b="1"/>
        </a:p>
      </dgm:t>
    </dgm:pt>
    <dgm:pt modelId="{B078459D-3484-405B-B500-14B4407AC9CB}" type="pres">
      <dgm:prSet presAssocID="{40880624-48F2-4B72-B803-3DB612D357B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3F26D01-AE07-4C9D-AB29-D95354E2A524}" type="pres">
      <dgm:prSet presAssocID="{89664569-08F1-4BEC-AC87-2BE96DD82A5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2EC04D0D-D300-4B09-9C9F-54AEF3D2B83E}" type="presOf" srcId="{40880624-48F2-4B72-B803-3DB612D357B4}" destId="{B078459D-3484-405B-B500-14B4407AC9CB}" srcOrd="0" destOrd="0" presId="urn:microsoft.com/office/officeart/2005/8/layout/vList2"/>
    <dgm:cxn modelId="{5297D38D-D086-4FE7-BF52-56A4EF2D7123}" type="presOf" srcId="{89664569-08F1-4BEC-AC87-2BE96DD82A5F}" destId="{73F26D01-AE07-4C9D-AB29-D95354E2A524}" srcOrd="0" destOrd="0" presId="urn:microsoft.com/office/officeart/2005/8/layout/vList2"/>
    <dgm:cxn modelId="{04627263-A26E-4DC7-8D16-D60E57030253}" srcId="{40880624-48F2-4B72-B803-3DB612D357B4}" destId="{89664569-08F1-4BEC-AC87-2BE96DD82A5F}" srcOrd="0" destOrd="0" parTransId="{42BE296C-6A9D-4722-8046-D964D87C4DAD}" sibTransId="{26E818F2-17F3-43EB-AADE-050292BA8146}"/>
    <dgm:cxn modelId="{6C74AAA9-79CB-4596-ACD4-5079D36F3E21}" type="presParOf" srcId="{B078459D-3484-405B-B500-14B4407AC9CB}" destId="{73F26D01-AE07-4C9D-AB29-D95354E2A52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71FADA93-B3E9-42F7-8CA8-A8F39B3D05FD}" type="doc">
      <dgm:prSet loTypeId="urn:microsoft.com/office/officeart/2005/8/layout/hList9" loCatId="list" qsTypeId="urn:microsoft.com/office/officeart/2005/8/quickstyle/simple5" qsCatId="simple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D172BE2A-B2E5-44FA-AE87-8B6469CF7E14}">
      <dgm:prSet/>
      <dgm:spPr/>
      <dgm:t>
        <a:bodyPr/>
        <a:lstStyle/>
        <a:p>
          <a:pPr rtl="0"/>
          <a:r>
            <a:rPr lang="en-GB" dirty="0" smtClean="0"/>
            <a:t>SECTION TROIS</a:t>
          </a:r>
          <a:endParaRPr lang="en-GB" dirty="0"/>
        </a:p>
      </dgm:t>
    </dgm:pt>
    <dgm:pt modelId="{F396C314-189E-47C8-96FE-CFDD2E418775}" type="parTrans" cxnId="{4AF723DE-FE9A-46D0-ACAC-66FB326FAAD9}">
      <dgm:prSet/>
      <dgm:spPr/>
      <dgm:t>
        <a:bodyPr/>
        <a:lstStyle/>
        <a:p>
          <a:endParaRPr lang="en-GB"/>
        </a:p>
      </dgm:t>
    </dgm:pt>
    <dgm:pt modelId="{06BA0066-B0D4-4589-8A56-65391A20C733}" type="sibTrans" cxnId="{4AF723DE-FE9A-46D0-ACAC-66FB326FAAD9}">
      <dgm:prSet/>
      <dgm:spPr/>
      <dgm:t>
        <a:bodyPr/>
        <a:lstStyle/>
        <a:p>
          <a:endParaRPr lang="en-GB"/>
        </a:p>
      </dgm:t>
    </dgm:pt>
    <dgm:pt modelId="{0730E703-999A-44D1-B16C-DDCFBBED909E}" type="pres">
      <dgm:prSet presAssocID="{71FADA93-B3E9-42F7-8CA8-A8F39B3D05FD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fr-FR"/>
        </a:p>
      </dgm:t>
    </dgm:pt>
    <dgm:pt modelId="{06D91E8B-CF63-436F-B85C-C3F71D2426D4}" type="pres">
      <dgm:prSet presAssocID="{D172BE2A-B2E5-44FA-AE87-8B6469CF7E14}" presName="posSpace" presStyleCnt="0"/>
      <dgm:spPr/>
    </dgm:pt>
    <dgm:pt modelId="{92C6740A-51D9-4DD3-B4A8-04B99D825EBB}" type="pres">
      <dgm:prSet presAssocID="{D172BE2A-B2E5-44FA-AE87-8B6469CF7E14}" presName="vertFlow" presStyleCnt="0"/>
      <dgm:spPr/>
    </dgm:pt>
    <dgm:pt modelId="{D3BD54FA-FDF1-469D-B4BB-4450C6F081B2}" type="pres">
      <dgm:prSet presAssocID="{D172BE2A-B2E5-44FA-AE87-8B6469CF7E14}" presName="topSpace" presStyleCnt="0"/>
      <dgm:spPr/>
    </dgm:pt>
    <dgm:pt modelId="{46A5CC0E-0705-4FDB-AF1C-01BCFBEE5A02}" type="pres">
      <dgm:prSet presAssocID="{D172BE2A-B2E5-44FA-AE87-8B6469CF7E14}" presName="firstComp" presStyleCnt="0"/>
      <dgm:spPr/>
    </dgm:pt>
    <dgm:pt modelId="{20377EF2-DF86-43AF-A197-FF04F0E8A8C4}" type="pres">
      <dgm:prSet presAssocID="{D172BE2A-B2E5-44FA-AE87-8B6469CF7E14}" presName="firstChild" presStyleLbl="bgAccFollowNode1" presStyleIdx="0" presStyleCnt="1"/>
      <dgm:spPr/>
    </dgm:pt>
    <dgm:pt modelId="{F0BE734F-B0D7-42BB-878C-D743D7E28B7F}" type="pres">
      <dgm:prSet presAssocID="{D172BE2A-B2E5-44FA-AE87-8B6469CF7E14}" presName="firstChildTx" presStyleLbl="bgAccFollowNode1" presStyleIdx="0" presStyleCnt="1">
        <dgm:presLayoutVars>
          <dgm:bulletEnabled val="1"/>
        </dgm:presLayoutVars>
      </dgm:prSet>
      <dgm:spPr/>
    </dgm:pt>
    <dgm:pt modelId="{29CC670E-8855-42B3-8EC5-788EACA0C0AB}" type="pres">
      <dgm:prSet presAssocID="{D172BE2A-B2E5-44FA-AE87-8B6469CF7E14}" presName="negSpace" presStyleCnt="0"/>
      <dgm:spPr/>
    </dgm:pt>
    <dgm:pt modelId="{A24DE4C2-961D-45EF-8C14-EB4BF252C5D0}" type="pres">
      <dgm:prSet presAssocID="{D172BE2A-B2E5-44FA-AE87-8B6469CF7E14}" presName="circle" presStyleLbl="node1" presStyleIdx="0" presStyleCnt="1"/>
      <dgm:spPr/>
      <dgm:t>
        <a:bodyPr/>
        <a:lstStyle/>
        <a:p>
          <a:endParaRPr lang="fr-FR"/>
        </a:p>
      </dgm:t>
    </dgm:pt>
  </dgm:ptLst>
  <dgm:cxnLst>
    <dgm:cxn modelId="{F5CF75EF-C974-412D-A473-55AF532FDB80}" type="presOf" srcId="{71FADA93-B3E9-42F7-8CA8-A8F39B3D05FD}" destId="{0730E703-999A-44D1-B16C-DDCFBBED909E}" srcOrd="0" destOrd="0" presId="urn:microsoft.com/office/officeart/2005/8/layout/hList9"/>
    <dgm:cxn modelId="{134C1D53-6CC4-44E9-86E8-C5BC9C6A6247}" type="presOf" srcId="{D172BE2A-B2E5-44FA-AE87-8B6469CF7E14}" destId="{A24DE4C2-961D-45EF-8C14-EB4BF252C5D0}" srcOrd="0" destOrd="0" presId="urn:microsoft.com/office/officeart/2005/8/layout/hList9"/>
    <dgm:cxn modelId="{4AF723DE-FE9A-46D0-ACAC-66FB326FAAD9}" srcId="{71FADA93-B3E9-42F7-8CA8-A8F39B3D05FD}" destId="{D172BE2A-B2E5-44FA-AE87-8B6469CF7E14}" srcOrd="0" destOrd="0" parTransId="{F396C314-189E-47C8-96FE-CFDD2E418775}" sibTransId="{06BA0066-B0D4-4589-8A56-65391A20C733}"/>
    <dgm:cxn modelId="{294F82DE-37BD-4046-9761-28CFBF66EB79}" type="presParOf" srcId="{0730E703-999A-44D1-B16C-DDCFBBED909E}" destId="{06D91E8B-CF63-436F-B85C-C3F71D2426D4}" srcOrd="0" destOrd="0" presId="urn:microsoft.com/office/officeart/2005/8/layout/hList9"/>
    <dgm:cxn modelId="{B5473AA1-2E07-4F3D-BA2A-DFD917241C20}" type="presParOf" srcId="{0730E703-999A-44D1-B16C-DDCFBBED909E}" destId="{92C6740A-51D9-4DD3-B4A8-04B99D825EBB}" srcOrd="1" destOrd="0" presId="urn:microsoft.com/office/officeart/2005/8/layout/hList9"/>
    <dgm:cxn modelId="{AF337F78-F933-4C47-98A6-4E1EA578B302}" type="presParOf" srcId="{92C6740A-51D9-4DD3-B4A8-04B99D825EBB}" destId="{D3BD54FA-FDF1-469D-B4BB-4450C6F081B2}" srcOrd="0" destOrd="0" presId="urn:microsoft.com/office/officeart/2005/8/layout/hList9"/>
    <dgm:cxn modelId="{1CCF9A63-4091-4042-B24B-6161E407D9E5}" type="presParOf" srcId="{92C6740A-51D9-4DD3-B4A8-04B99D825EBB}" destId="{46A5CC0E-0705-4FDB-AF1C-01BCFBEE5A02}" srcOrd="1" destOrd="0" presId="urn:microsoft.com/office/officeart/2005/8/layout/hList9"/>
    <dgm:cxn modelId="{0B146B5F-B05F-4CC7-A554-0A953AD19B97}" type="presParOf" srcId="{46A5CC0E-0705-4FDB-AF1C-01BCFBEE5A02}" destId="{20377EF2-DF86-43AF-A197-FF04F0E8A8C4}" srcOrd="0" destOrd="0" presId="urn:microsoft.com/office/officeart/2005/8/layout/hList9"/>
    <dgm:cxn modelId="{82160C2F-2EC8-48E2-BEC0-2077DC379E47}" type="presParOf" srcId="{46A5CC0E-0705-4FDB-AF1C-01BCFBEE5A02}" destId="{F0BE734F-B0D7-42BB-878C-D743D7E28B7F}" srcOrd="1" destOrd="0" presId="urn:microsoft.com/office/officeart/2005/8/layout/hList9"/>
    <dgm:cxn modelId="{2B2FD471-516C-47F4-9472-9A2D0007153E}" type="presParOf" srcId="{0730E703-999A-44D1-B16C-DDCFBBED909E}" destId="{29CC670E-8855-42B3-8EC5-788EACA0C0AB}" srcOrd="2" destOrd="0" presId="urn:microsoft.com/office/officeart/2005/8/layout/hList9"/>
    <dgm:cxn modelId="{6D6D38CB-F6E3-47AE-8821-7352EE32ECCB}" type="presParOf" srcId="{0730E703-999A-44D1-B16C-DDCFBBED909E}" destId="{A24DE4C2-961D-45EF-8C14-EB4BF252C5D0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B5755F8E-3DC6-426C-856A-A280E5173872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5687A128-1D07-465A-9E87-42BC47145507}">
      <dgm:prSet/>
      <dgm:spPr/>
      <dgm:t>
        <a:bodyPr/>
        <a:lstStyle/>
        <a:p>
          <a:pPr rtl="0"/>
          <a:r>
            <a:rPr lang="en-GB" dirty="0" smtClean="0"/>
            <a:t>APPORT DE LA NORME NC 215:2004-09  SUR LE MANAGEMENT DE LA QUALITE ET DE LA SECURITE DANS LE SECTEUR DU TRANSPORT PAR AUTOBUS</a:t>
          </a:r>
          <a:endParaRPr lang="en-GB" dirty="0"/>
        </a:p>
      </dgm:t>
    </dgm:pt>
    <dgm:pt modelId="{33B45F01-7659-4424-AEB2-AEF17349B7BC}" type="parTrans" cxnId="{C230E533-EA70-4924-BDC1-FBEDAAC16E8B}">
      <dgm:prSet/>
      <dgm:spPr/>
      <dgm:t>
        <a:bodyPr/>
        <a:lstStyle/>
        <a:p>
          <a:endParaRPr lang="en-GB"/>
        </a:p>
      </dgm:t>
    </dgm:pt>
    <dgm:pt modelId="{E7A3E4CE-A9B7-4DEB-8761-DB547907C03F}" type="sibTrans" cxnId="{C230E533-EA70-4924-BDC1-FBEDAAC16E8B}">
      <dgm:prSet/>
      <dgm:spPr/>
      <dgm:t>
        <a:bodyPr/>
        <a:lstStyle/>
        <a:p>
          <a:endParaRPr lang="en-GB"/>
        </a:p>
      </dgm:t>
    </dgm:pt>
    <dgm:pt modelId="{1B41EBCF-DCB8-4B95-B242-C7501CA778A0}" type="pres">
      <dgm:prSet presAssocID="{B5755F8E-3DC6-426C-856A-A280E5173872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D33C671-DF7B-4E4E-A471-D3D2C5993CCC}" type="pres">
      <dgm:prSet presAssocID="{5687A128-1D07-465A-9E87-42BC47145507}" presName="circle1" presStyleLbl="node1" presStyleIdx="0" presStyleCnt="1"/>
      <dgm:spPr/>
    </dgm:pt>
    <dgm:pt modelId="{6848B3A3-EBA6-4474-82C1-372A4CB83F33}" type="pres">
      <dgm:prSet presAssocID="{5687A128-1D07-465A-9E87-42BC47145507}" presName="space" presStyleCnt="0"/>
      <dgm:spPr/>
    </dgm:pt>
    <dgm:pt modelId="{D65432A4-1456-41BA-BCCF-CBC3FA99B64E}" type="pres">
      <dgm:prSet presAssocID="{5687A128-1D07-465A-9E87-42BC47145507}" presName="rect1" presStyleLbl="alignAcc1" presStyleIdx="0" presStyleCnt="1"/>
      <dgm:spPr/>
      <dgm:t>
        <a:bodyPr/>
        <a:lstStyle/>
        <a:p>
          <a:endParaRPr lang="fr-FR"/>
        </a:p>
      </dgm:t>
    </dgm:pt>
    <dgm:pt modelId="{A2E35A22-713F-4F37-925D-A2391250A2A8}" type="pres">
      <dgm:prSet presAssocID="{5687A128-1D07-465A-9E87-42BC47145507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60496EC8-B5BF-4616-9215-4C16F7097FB4}" type="presOf" srcId="{5687A128-1D07-465A-9E87-42BC47145507}" destId="{D65432A4-1456-41BA-BCCF-CBC3FA99B64E}" srcOrd="0" destOrd="0" presId="urn:microsoft.com/office/officeart/2005/8/layout/target3"/>
    <dgm:cxn modelId="{725EA5A8-4CC7-4FA6-BB46-F93B4D4BBE32}" type="presOf" srcId="{B5755F8E-3DC6-426C-856A-A280E5173872}" destId="{1B41EBCF-DCB8-4B95-B242-C7501CA778A0}" srcOrd="0" destOrd="0" presId="urn:microsoft.com/office/officeart/2005/8/layout/target3"/>
    <dgm:cxn modelId="{C230E533-EA70-4924-BDC1-FBEDAAC16E8B}" srcId="{B5755F8E-3DC6-426C-856A-A280E5173872}" destId="{5687A128-1D07-465A-9E87-42BC47145507}" srcOrd="0" destOrd="0" parTransId="{33B45F01-7659-4424-AEB2-AEF17349B7BC}" sibTransId="{E7A3E4CE-A9B7-4DEB-8761-DB547907C03F}"/>
    <dgm:cxn modelId="{F7588C73-6707-4963-BE50-1A273D29C495}" type="presOf" srcId="{5687A128-1D07-465A-9E87-42BC47145507}" destId="{A2E35A22-713F-4F37-925D-A2391250A2A8}" srcOrd="1" destOrd="0" presId="urn:microsoft.com/office/officeart/2005/8/layout/target3"/>
    <dgm:cxn modelId="{79335752-3517-4394-97E4-1B678F5B1AA7}" type="presParOf" srcId="{1B41EBCF-DCB8-4B95-B242-C7501CA778A0}" destId="{CD33C671-DF7B-4E4E-A471-D3D2C5993CCC}" srcOrd="0" destOrd="0" presId="urn:microsoft.com/office/officeart/2005/8/layout/target3"/>
    <dgm:cxn modelId="{D6FDB8E0-E324-4180-83E9-77AF9FF3994A}" type="presParOf" srcId="{1B41EBCF-DCB8-4B95-B242-C7501CA778A0}" destId="{6848B3A3-EBA6-4474-82C1-372A4CB83F33}" srcOrd="1" destOrd="0" presId="urn:microsoft.com/office/officeart/2005/8/layout/target3"/>
    <dgm:cxn modelId="{91B78D1B-AB55-4DCE-8981-E0ADD9D0B38E}" type="presParOf" srcId="{1B41EBCF-DCB8-4B95-B242-C7501CA778A0}" destId="{D65432A4-1456-41BA-BCCF-CBC3FA99B64E}" srcOrd="2" destOrd="0" presId="urn:microsoft.com/office/officeart/2005/8/layout/target3"/>
    <dgm:cxn modelId="{98467D83-BE19-42BB-A13B-16B81E6105A4}" type="presParOf" srcId="{1B41EBCF-DCB8-4B95-B242-C7501CA778A0}" destId="{A2E35A22-713F-4F37-925D-A2391250A2A8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ABC16F10-9E17-4CD3-B8DC-5A959D30620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8A4A00B-122D-4B1C-B4BA-163C97BF3C65}">
      <dgm:prSet phldrT="[Texte]"/>
      <dgm:spPr/>
      <dgm:t>
        <a:bodyPr/>
        <a:lstStyle/>
        <a:p>
          <a:r>
            <a:rPr lang="fr-FR" dirty="0" smtClean="0"/>
            <a:t>Qualité</a:t>
          </a:r>
          <a:endParaRPr lang="fr-FR" dirty="0"/>
        </a:p>
      </dgm:t>
    </dgm:pt>
    <dgm:pt modelId="{76118394-A4E8-4590-9C19-CED4A7ED777C}" type="parTrans" cxnId="{1BE449A2-B131-4F0C-A6C3-235C671ED906}">
      <dgm:prSet/>
      <dgm:spPr/>
      <dgm:t>
        <a:bodyPr/>
        <a:lstStyle/>
        <a:p>
          <a:endParaRPr lang="fr-FR"/>
        </a:p>
      </dgm:t>
    </dgm:pt>
    <dgm:pt modelId="{FB1BBB9D-F5FC-4575-A89F-84C548970EE0}" type="sibTrans" cxnId="{1BE449A2-B131-4F0C-A6C3-235C671ED906}">
      <dgm:prSet/>
      <dgm:spPr/>
      <dgm:t>
        <a:bodyPr/>
        <a:lstStyle/>
        <a:p>
          <a:endParaRPr lang="fr-FR"/>
        </a:p>
      </dgm:t>
    </dgm:pt>
    <dgm:pt modelId="{C063B383-A4B5-42B4-BE57-7E6F1DDF46F0}">
      <dgm:prSet phldrT="[Texte]"/>
      <dgm:spPr/>
      <dgm:t>
        <a:bodyPr/>
        <a:lstStyle/>
        <a:p>
          <a:r>
            <a:rPr lang="fr-FR" dirty="0" smtClean="0"/>
            <a:t>Fidélisation de la clientèle,</a:t>
          </a:r>
          <a:endParaRPr lang="fr-FR" dirty="0"/>
        </a:p>
      </dgm:t>
    </dgm:pt>
    <dgm:pt modelId="{C401840B-0CE8-4F65-AADE-0F0A73BC74CF}" type="parTrans" cxnId="{3D001DA4-BB85-4D25-90C2-464CA4847951}">
      <dgm:prSet/>
      <dgm:spPr/>
      <dgm:t>
        <a:bodyPr/>
        <a:lstStyle/>
        <a:p>
          <a:endParaRPr lang="fr-FR"/>
        </a:p>
      </dgm:t>
    </dgm:pt>
    <dgm:pt modelId="{56DFFEB0-1E9D-4E1E-A4FE-B50151910187}" type="sibTrans" cxnId="{3D001DA4-BB85-4D25-90C2-464CA4847951}">
      <dgm:prSet/>
      <dgm:spPr/>
      <dgm:t>
        <a:bodyPr/>
        <a:lstStyle/>
        <a:p>
          <a:endParaRPr lang="fr-FR"/>
        </a:p>
      </dgm:t>
    </dgm:pt>
    <dgm:pt modelId="{B1E5008B-E50D-424F-8CD4-6A5A4432E88B}">
      <dgm:prSet phldrT="[Texte]"/>
      <dgm:spPr/>
      <dgm:t>
        <a:bodyPr/>
        <a:lstStyle/>
        <a:p>
          <a:r>
            <a:rPr lang="fr-FR" dirty="0" smtClean="0"/>
            <a:t>Augmentation du bénéfice.</a:t>
          </a:r>
          <a:endParaRPr lang="fr-FR" dirty="0"/>
        </a:p>
      </dgm:t>
    </dgm:pt>
    <dgm:pt modelId="{DE42E9C9-A27A-4423-9046-D3EBBCDEC081}" type="parTrans" cxnId="{61F5BC07-6DA0-4F1B-B8AC-E151BCE7279C}">
      <dgm:prSet/>
      <dgm:spPr/>
      <dgm:t>
        <a:bodyPr/>
        <a:lstStyle/>
        <a:p>
          <a:endParaRPr lang="fr-FR"/>
        </a:p>
      </dgm:t>
    </dgm:pt>
    <dgm:pt modelId="{5967FDD1-F358-429C-980B-99B6A8B8A13C}" type="sibTrans" cxnId="{61F5BC07-6DA0-4F1B-B8AC-E151BCE7279C}">
      <dgm:prSet/>
      <dgm:spPr/>
      <dgm:t>
        <a:bodyPr/>
        <a:lstStyle/>
        <a:p>
          <a:endParaRPr lang="fr-FR"/>
        </a:p>
      </dgm:t>
    </dgm:pt>
    <dgm:pt modelId="{518D09BB-3CB2-4AC9-B08E-B3791394DBF0}">
      <dgm:prSet phldrT="[Texte]"/>
      <dgm:spPr/>
      <dgm:t>
        <a:bodyPr/>
        <a:lstStyle/>
        <a:p>
          <a:r>
            <a:rPr lang="fr-FR" dirty="0" smtClean="0"/>
            <a:t>Réduction des plaintes,</a:t>
          </a:r>
          <a:endParaRPr lang="fr-FR" dirty="0"/>
        </a:p>
      </dgm:t>
    </dgm:pt>
    <dgm:pt modelId="{57CECF69-E2DD-46C3-8F64-46E0B044A8A5}" type="parTrans" cxnId="{0133817A-D9AC-491B-838D-7080EB5EC1F7}">
      <dgm:prSet/>
      <dgm:spPr/>
      <dgm:t>
        <a:bodyPr/>
        <a:lstStyle/>
        <a:p>
          <a:endParaRPr lang="fr-FR"/>
        </a:p>
      </dgm:t>
    </dgm:pt>
    <dgm:pt modelId="{33FE3C1D-3B0E-4CC5-98A5-E039647D6EE7}" type="sibTrans" cxnId="{0133817A-D9AC-491B-838D-7080EB5EC1F7}">
      <dgm:prSet/>
      <dgm:spPr/>
      <dgm:t>
        <a:bodyPr/>
        <a:lstStyle/>
        <a:p>
          <a:endParaRPr lang="fr-FR"/>
        </a:p>
      </dgm:t>
    </dgm:pt>
    <dgm:pt modelId="{29E97E43-EBCE-4E0D-BAB0-EE20316F331D}">
      <dgm:prSet phldrT="[Texte]"/>
      <dgm:spPr/>
      <dgm:t>
        <a:bodyPr/>
        <a:lstStyle/>
        <a:p>
          <a:r>
            <a:rPr lang="fr-FR" dirty="0" smtClean="0"/>
            <a:t>Bonne image pour l’entreprise,</a:t>
          </a:r>
          <a:endParaRPr lang="fr-FR" dirty="0"/>
        </a:p>
      </dgm:t>
    </dgm:pt>
    <dgm:pt modelId="{CB4C2EAE-38A4-4057-A5B1-7D6CC921F3AE}" type="parTrans" cxnId="{8A0EB95A-B4B0-4590-8E37-C007818E62B7}">
      <dgm:prSet/>
      <dgm:spPr/>
      <dgm:t>
        <a:bodyPr/>
        <a:lstStyle/>
        <a:p>
          <a:endParaRPr lang="fr-FR"/>
        </a:p>
      </dgm:t>
    </dgm:pt>
    <dgm:pt modelId="{2A95975B-4162-4A58-9048-8A67B7F08919}" type="sibTrans" cxnId="{8A0EB95A-B4B0-4590-8E37-C007818E62B7}">
      <dgm:prSet/>
      <dgm:spPr/>
      <dgm:t>
        <a:bodyPr/>
        <a:lstStyle/>
        <a:p>
          <a:endParaRPr lang="fr-FR"/>
        </a:p>
      </dgm:t>
    </dgm:pt>
    <dgm:pt modelId="{ED470951-8D13-4097-8650-55610E4CD2CE}">
      <dgm:prSet phldrT="[Texte]"/>
      <dgm:spPr/>
      <dgm:t>
        <a:bodyPr/>
        <a:lstStyle/>
        <a:p>
          <a:r>
            <a:rPr lang="fr-FR" dirty="0" smtClean="0"/>
            <a:t>Les coûts de publicités et de pertes de temps sont réduits </a:t>
          </a:r>
          <a:endParaRPr lang="fr-FR" dirty="0"/>
        </a:p>
      </dgm:t>
    </dgm:pt>
    <dgm:pt modelId="{616A4526-0E46-4686-BFA8-DB71999DDCD5}" type="parTrans" cxnId="{1993020E-54D4-4A98-A0CE-657CB3B51336}">
      <dgm:prSet/>
      <dgm:spPr/>
      <dgm:t>
        <a:bodyPr/>
        <a:lstStyle/>
        <a:p>
          <a:endParaRPr lang="fr-FR"/>
        </a:p>
      </dgm:t>
    </dgm:pt>
    <dgm:pt modelId="{55EAE5B4-EC15-4658-AD8F-8599DEEA7E2A}" type="sibTrans" cxnId="{1993020E-54D4-4A98-A0CE-657CB3B51336}">
      <dgm:prSet/>
      <dgm:spPr/>
      <dgm:t>
        <a:bodyPr/>
        <a:lstStyle/>
        <a:p>
          <a:endParaRPr lang="fr-FR"/>
        </a:p>
      </dgm:t>
    </dgm:pt>
    <dgm:pt modelId="{06F1E388-32A5-4837-8F18-BF51F6C11DAC}" type="pres">
      <dgm:prSet presAssocID="{ABC16F10-9E17-4CD3-B8DC-5A959D30620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792A2820-380A-4F91-8CF6-950862F40B10}" type="pres">
      <dgm:prSet presAssocID="{58A4A00B-122D-4B1C-B4BA-163C97BF3C65}" presName="linNode" presStyleCnt="0"/>
      <dgm:spPr/>
    </dgm:pt>
    <dgm:pt modelId="{F15E83E9-F18B-47CF-9000-69B5081F817D}" type="pres">
      <dgm:prSet presAssocID="{58A4A00B-122D-4B1C-B4BA-163C97BF3C65}" presName="parentText" presStyleLbl="node1" presStyleIdx="0" presStyleCnt="1" custScaleX="67810" custLinFactNeighborX="-905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B4CBC77-C2D2-453D-9476-D4DA245C5AD0}" type="pres">
      <dgm:prSet presAssocID="{58A4A00B-122D-4B1C-B4BA-163C97BF3C65}" presName="descendantText" presStyleLbl="alignAccFollowNode1" presStyleIdx="0" presStyleCnt="1" custScaleX="117858" custScaleY="11614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27AB4308-C4BD-45C0-8B28-3174BDBDD17B}" type="presOf" srcId="{518D09BB-3CB2-4AC9-B08E-B3791394DBF0}" destId="{FB4CBC77-C2D2-453D-9476-D4DA245C5AD0}" srcOrd="0" destOrd="1" presId="urn:microsoft.com/office/officeart/2005/8/layout/vList5"/>
    <dgm:cxn modelId="{1993020E-54D4-4A98-A0CE-657CB3B51336}" srcId="{58A4A00B-122D-4B1C-B4BA-163C97BF3C65}" destId="{ED470951-8D13-4097-8650-55610E4CD2CE}" srcOrd="3" destOrd="0" parTransId="{616A4526-0E46-4686-BFA8-DB71999DDCD5}" sibTransId="{55EAE5B4-EC15-4658-AD8F-8599DEEA7E2A}"/>
    <dgm:cxn modelId="{1BE449A2-B131-4F0C-A6C3-235C671ED906}" srcId="{ABC16F10-9E17-4CD3-B8DC-5A959D306205}" destId="{58A4A00B-122D-4B1C-B4BA-163C97BF3C65}" srcOrd="0" destOrd="0" parTransId="{76118394-A4E8-4590-9C19-CED4A7ED777C}" sibTransId="{FB1BBB9D-F5FC-4575-A89F-84C548970EE0}"/>
    <dgm:cxn modelId="{8A0EB95A-B4B0-4590-8E37-C007818E62B7}" srcId="{58A4A00B-122D-4B1C-B4BA-163C97BF3C65}" destId="{29E97E43-EBCE-4E0D-BAB0-EE20316F331D}" srcOrd="2" destOrd="0" parTransId="{CB4C2EAE-38A4-4057-A5B1-7D6CC921F3AE}" sibTransId="{2A95975B-4162-4A58-9048-8A67B7F08919}"/>
    <dgm:cxn modelId="{51EBD56C-48EE-4004-A263-E391D51CE801}" type="presOf" srcId="{C063B383-A4B5-42B4-BE57-7E6F1DDF46F0}" destId="{FB4CBC77-C2D2-453D-9476-D4DA245C5AD0}" srcOrd="0" destOrd="0" presId="urn:microsoft.com/office/officeart/2005/8/layout/vList5"/>
    <dgm:cxn modelId="{8DE81FF9-311C-4127-A9C7-5E0C3FF8D3E7}" type="presOf" srcId="{58A4A00B-122D-4B1C-B4BA-163C97BF3C65}" destId="{F15E83E9-F18B-47CF-9000-69B5081F817D}" srcOrd="0" destOrd="0" presId="urn:microsoft.com/office/officeart/2005/8/layout/vList5"/>
    <dgm:cxn modelId="{52B7EAF9-FAF5-4530-A209-45BC64EE3373}" type="presOf" srcId="{ABC16F10-9E17-4CD3-B8DC-5A959D306205}" destId="{06F1E388-32A5-4837-8F18-BF51F6C11DAC}" srcOrd="0" destOrd="0" presId="urn:microsoft.com/office/officeart/2005/8/layout/vList5"/>
    <dgm:cxn modelId="{0133817A-D9AC-491B-838D-7080EB5EC1F7}" srcId="{58A4A00B-122D-4B1C-B4BA-163C97BF3C65}" destId="{518D09BB-3CB2-4AC9-B08E-B3791394DBF0}" srcOrd="1" destOrd="0" parTransId="{57CECF69-E2DD-46C3-8F64-46E0B044A8A5}" sibTransId="{33FE3C1D-3B0E-4CC5-98A5-E039647D6EE7}"/>
    <dgm:cxn modelId="{3D001DA4-BB85-4D25-90C2-464CA4847951}" srcId="{58A4A00B-122D-4B1C-B4BA-163C97BF3C65}" destId="{C063B383-A4B5-42B4-BE57-7E6F1DDF46F0}" srcOrd="0" destOrd="0" parTransId="{C401840B-0CE8-4F65-AADE-0F0A73BC74CF}" sibTransId="{56DFFEB0-1E9D-4E1E-A4FE-B50151910187}"/>
    <dgm:cxn modelId="{9D5EC115-7E04-4552-8E2A-0890DE51133C}" type="presOf" srcId="{29E97E43-EBCE-4E0D-BAB0-EE20316F331D}" destId="{FB4CBC77-C2D2-453D-9476-D4DA245C5AD0}" srcOrd="0" destOrd="2" presId="urn:microsoft.com/office/officeart/2005/8/layout/vList5"/>
    <dgm:cxn modelId="{2792A152-68C8-4A62-A6B4-B4EB18D30088}" type="presOf" srcId="{B1E5008B-E50D-424F-8CD4-6A5A4432E88B}" destId="{FB4CBC77-C2D2-453D-9476-D4DA245C5AD0}" srcOrd="0" destOrd="4" presId="urn:microsoft.com/office/officeart/2005/8/layout/vList5"/>
    <dgm:cxn modelId="{9AA75819-A177-407B-87EA-A3206B1BA091}" type="presOf" srcId="{ED470951-8D13-4097-8650-55610E4CD2CE}" destId="{FB4CBC77-C2D2-453D-9476-D4DA245C5AD0}" srcOrd="0" destOrd="3" presId="urn:microsoft.com/office/officeart/2005/8/layout/vList5"/>
    <dgm:cxn modelId="{61F5BC07-6DA0-4F1B-B8AC-E151BCE7279C}" srcId="{58A4A00B-122D-4B1C-B4BA-163C97BF3C65}" destId="{B1E5008B-E50D-424F-8CD4-6A5A4432E88B}" srcOrd="4" destOrd="0" parTransId="{DE42E9C9-A27A-4423-9046-D3EBBCDEC081}" sibTransId="{5967FDD1-F358-429C-980B-99B6A8B8A13C}"/>
    <dgm:cxn modelId="{39ACFF29-9C0F-47D1-8296-3C5FB8048FC2}" type="presParOf" srcId="{06F1E388-32A5-4837-8F18-BF51F6C11DAC}" destId="{792A2820-380A-4F91-8CF6-950862F40B10}" srcOrd="0" destOrd="0" presId="urn:microsoft.com/office/officeart/2005/8/layout/vList5"/>
    <dgm:cxn modelId="{6AB94CE6-0FDF-42FA-A8CE-4F96F4253296}" type="presParOf" srcId="{792A2820-380A-4F91-8CF6-950862F40B10}" destId="{F15E83E9-F18B-47CF-9000-69B5081F817D}" srcOrd="0" destOrd="0" presId="urn:microsoft.com/office/officeart/2005/8/layout/vList5"/>
    <dgm:cxn modelId="{B6510E69-4655-48FF-891C-90A270C1CCF6}" type="presParOf" srcId="{792A2820-380A-4F91-8CF6-950862F40B10}" destId="{FB4CBC77-C2D2-453D-9476-D4DA245C5AD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ABC16F10-9E17-4CD3-B8DC-5A959D30620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8A4A00B-122D-4B1C-B4BA-163C97BF3C65}">
      <dgm:prSet phldrT="[Texte]"/>
      <dgm:spPr/>
      <dgm:t>
        <a:bodyPr/>
        <a:lstStyle/>
        <a:p>
          <a:r>
            <a:rPr lang="fr-FR" dirty="0" smtClean="0"/>
            <a:t>Maintenance</a:t>
          </a:r>
          <a:endParaRPr lang="fr-FR" dirty="0"/>
        </a:p>
      </dgm:t>
    </dgm:pt>
    <dgm:pt modelId="{76118394-A4E8-4590-9C19-CED4A7ED777C}" type="parTrans" cxnId="{1BE449A2-B131-4F0C-A6C3-235C671ED906}">
      <dgm:prSet/>
      <dgm:spPr/>
      <dgm:t>
        <a:bodyPr/>
        <a:lstStyle/>
        <a:p>
          <a:endParaRPr lang="fr-FR"/>
        </a:p>
      </dgm:t>
    </dgm:pt>
    <dgm:pt modelId="{FB1BBB9D-F5FC-4575-A89F-84C548970EE0}" type="sibTrans" cxnId="{1BE449A2-B131-4F0C-A6C3-235C671ED906}">
      <dgm:prSet/>
      <dgm:spPr/>
      <dgm:t>
        <a:bodyPr/>
        <a:lstStyle/>
        <a:p>
          <a:endParaRPr lang="fr-FR"/>
        </a:p>
      </dgm:t>
    </dgm:pt>
    <dgm:pt modelId="{C063B383-A4B5-42B4-BE57-7E6F1DDF46F0}">
      <dgm:prSet phldrT="[Texte]"/>
      <dgm:spPr/>
      <dgm:t>
        <a:bodyPr/>
        <a:lstStyle/>
        <a:p>
          <a:r>
            <a:rPr lang="fr-FR" dirty="0" smtClean="0"/>
            <a:t> Diminution des pannes,</a:t>
          </a:r>
          <a:endParaRPr lang="fr-FR" dirty="0"/>
        </a:p>
      </dgm:t>
    </dgm:pt>
    <dgm:pt modelId="{C401840B-0CE8-4F65-AADE-0F0A73BC74CF}" type="parTrans" cxnId="{3D001DA4-BB85-4D25-90C2-464CA4847951}">
      <dgm:prSet/>
      <dgm:spPr/>
      <dgm:t>
        <a:bodyPr/>
        <a:lstStyle/>
        <a:p>
          <a:endParaRPr lang="fr-FR"/>
        </a:p>
      </dgm:t>
    </dgm:pt>
    <dgm:pt modelId="{56DFFEB0-1E9D-4E1E-A4FE-B50151910187}" type="sibTrans" cxnId="{3D001DA4-BB85-4D25-90C2-464CA4847951}">
      <dgm:prSet/>
      <dgm:spPr/>
      <dgm:t>
        <a:bodyPr/>
        <a:lstStyle/>
        <a:p>
          <a:endParaRPr lang="fr-FR"/>
        </a:p>
      </dgm:t>
    </dgm:pt>
    <dgm:pt modelId="{698DF1CF-245A-45AA-930F-F692D344665A}">
      <dgm:prSet phldrT="[Texte]"/>
      <dgm:spPr/>
      <dgm:t>
        <a:bodyPr/>
        <a:lstStyle/>
        <a:p>
          <a:r>
            <a:rPr lang="fr-FR" dirty="0" smtClean="0"/>
            <a:t> Augmentation de la durabilité des véhicules pour moins de dépenses,</a:t>
          </a:r>
          <a:endParaRPr lang="fr-FR" dirty="0"/>
        </a:p>
      </dgm:t>
    </dgm:pt>
    <dgm:pt modelId="{7C4B9BCD-A31E-437A-9206-9DC048FEAE4B}" type="parTrans" cxnId="{042C9E23-42FF-4D28-8884-7B781B24CB6F}">
      <dgm:prSet/>
      <dgm:spPr/>
      <dgm:t>
        <a:bodyPr/>
        <a:lstStyle/>
        <a:p>
          <a:endParaRPr lang="fr-FR"/>
        </a:p>
      </dgm:t>
    </dgm:pt>
    <dgm:pt modelId="{C5E7B791-5D4B-42B1-AC0B-D095B0F3B2AD}" type="sibTrans" cxnId="{042C9E23-42FF-4D28-8884-7B781B24CB6F}">
      <dgm:prSet/>
      <dgm:spPr/>
      <dgm:t>
        <a:bodyPr/>
        <a:lstStyle/>
        <a:p>
          <a:endParaRPr lang="fr-FR"/>
        </a:p>
      </dgm:t>
    </dgm:pt>
    <dgm:pt modelId="{AEF300CA-C4A3-4F0B-A837-6CE77D42432D}">
      <dgm:prSet phldrT="[Texte]"/>
      <dgm:spPr/>
      <dgm:t>
        <a:bodyPr/>
        <a:lstStyle/>
        <a:p>
          <a:r>
            <a:rPr lang="fr-FR" dirty="0" smtClean="0"/>
            <a:t> propreté des véhicules et moins de plaintes.</a:t>
          </a:r>
          <a:endParaRPr lang="fr-FR" dirty="0"/>
        </a:p>
      </dgm:t>
    </dgm:pt>
    <dgm:pt modelId="{F94E3B0F-28C8-4124-8101-F0B01E56750F}" type="parTrans" cxnId="{196C7251-2D17-4BE2-8844-E72C64F03EE7}">
      <dgm:prSet/>
      <dgm:spPr/>
      <dgm:t>
        <a:bodyPr/>
        <a:lstStyle/>
        <a:p>
          <a:endParaRPr lang="fr-FR"/>
        </a:p>
      </dgm:t>
    </dgm:pt>
    <dgm:pt modelId="{BADE75C2-38B6-4FB2-B079-29166216DF17}" type="sibTrans" cxnId="{196C7251-2D17-4BE2-8844-E72C64F03EE7}">
      <dgm:prSet/>
      <dgm:spPr/>
      <dgm:t>
        <a:bodyPr/>
        <a:lstStyle/>
        <a:p>
          <a:endParaRPr lang="fr-FR"/>
        </a:p>
      </dgm:t>
    </dgm:pt>
    <dgm:pt modelId="{B2D12C72-D5C5-4BE4-8FA5-DD6A4BCA8045}">
      <dgm:prSet phldrT="[Texte]"/>
      <dgm:spPr/>
      <dgm:t>
        <a:bodyPr/>
        <a:lstStyle/>
        <a:p>
          <a:endParaRPr lang="fr-FR" dirty="0"/>
        </a:p>
      </dgm:t>
    </dgm:pt>
    <dgm:pt modelId="{DD6099D9-31DA-4F4A-9E1D-54ADC5EFF5AF}" type="parTrans" cxnId="{760843AB-AB6A-4E9A-902D-C323B99507D2}">
      <dgm:prSet/>
      <dgm:spPr/>
      <dgm:t>
        <a:bodyPr/>
        <a:lstStyle/>
        <a:p>
          <a:endParaRPr lang="fr-FR"/>
        </a:p>
      </dgm:t>
    </dgm:pt>
    <dgm:pt modelId="{4F66A60D-4C70-42A8-AE19-15A48462F9C4}" type="sibTrans" cxnId="{760843AB-AB6A-4E9A-902D-C323B99507D2}">
      <dgm:prSet/>
      <dgm:spPr/>
      <dgm:t>
        <a:bodyPr/>
        <a:lstStyle/>
        <a:p>
          <a:endParaRPr lang="fr-FR"/>
        </a:p>
      </dgm:t>
    </dgm:pt>
    <dgm:pt modelId="{06F1E388-32A5-4837-8F18-BF51F6C11DAC}" type="pres">
      <dgm:prSet presAssocID="{ABC16F10-9E17-4CD3-B8DC-5A959D30620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792A2820-380A-4F91-8CF6-950862F40B10}" type="pres">
      <dgm:prSet presAssocID="{58A4A00B-122D-4B1C-B4BA-163C97BF3C65}" presName="linNode" presStyleCnt="0"/>
      <dgm:spPr/>
    </dgm:pt>
    <dgm:pt modelId="{F15E83E9-F18B-47CF-9000-69B5081F817D}" type="pres">
      <dgm:prSet presAssocID="{58A4A00B-122D-4B1C-B4BA-163C97BF3C65}" presName="parentText" presStyleLbl="node1" presStyleIdx="0" presStyleCnt="1" custScaleX="67810" custLinFactNeighborX="-905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B4CBC77-C2D2-453D-9476-D4DA245C5AD0}" type="pres">
      <dgm:prSet presAssocID="{58A4A00B-122D-4B1C-B4BA-163C97BF3C65}" presName="descendantText" presStyleLbl="alignAccFollowNode1" presStyleIdx="0" presStyleCnt="1" custScaleX="117858" custScaleY="11614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1780A00B-840D-4712-9404-AF6EBEA36A8A}" type="presOf" srcId="{ABC16F10-9E17-4CD3-B8DC-5A959D306205}" destId="{06F1E388-32A5-4837-8F18-BF51F6C11DAC}" srcOrd="0" destOrd="0" presId="urn:microsoft.com/office/officeart/2005/8/layout/vList5"/>
    <dgm:cxn modelId="{3ADB2756-411D-4B4F-B382-0221357F9F2E}" type="presOf" srcId="{58A4A00B-122D-4B1C-B4BA-163C97BF3C65}" destId="{F15E83E9-F18B-47CF-9000-69B5081F817D}" srcOrd="0" destOrd="0" presId="urn:microsoft.com/office/officeart/2005/8/layout/vList5"/>
    <dgm:cxn modelId="{09A75AF4-0896-41E1-95F0-BAD817F73DF0}" type="presOf" srcId="{B2D12C72-D5C5-4BE4-8FA5-DD6A4BCA8045}" destId="{FB4CBC77-C2D2-453D-9476-D4DA245C5AD0}" srcOrd="0" destOrd="3" presId="urn:microsoft.com/office/officeart/2005/8/layout/vList5"/>
    <dgm:cxn modelId="{1BE449A2-B131-4F0C-A6C3-235C671ED906}" srcId="{ABC16F10-9E17-4CD3-B8DC-5A959D306205}" destId="{58A4A00B-122D-4B1C-B4BA-163C97BF3C65}" srcOrd="0" destOrd="0" parTransId="{76118394-A4E8-4590-9C19-CED4A7ED777C}" sibTransId="{FB1BBB9D-F5FC-4575-A89F-84C548970EE0}"/>
    <dgm:cxn modelId="{196C7251-2D17-4BE2-8844-E72C64F03EE7}" srcId="{58A4A00B-122D-4B1C-B4BA-163C97BF3C65}" destId="{AEF300CA-C4A3-4F0B-A837-6CE77D42432D}" srcOrd="2" destOrd="0" parTransId="{F94E3B0F-28C8-4124-8101-F0B01E56750F}" sibTransId="{BADE75C2-38B6-4FB2-B079-29166216DF17}"/>
    <dgm:cxn modelId="{FA3E2640-FEEC-4976-8D6F-3688C431A266}" type="presOf" srcId="{AEF300CA-C4A3-4F0B-A837-6CE77D42432D}" destId="{FB4CBC77-C2D2-453D-9476-D4DA245C5AD0}" srcOrd="0" destOrd="2" presId="urn:microsoft.com/office/officeart/2005/8/layout/vList5"/>
    <dgm:cxn modelId="{9357F62E-FE83-428D-B811-A8A2BE24D3B2}" type="presOf" srcId="{698DF1CF-245A-45AA-930F-F692D344665A}" destId="{FB4CBC77-C2D2-453D-9476-D4DA245C5AD0}" srcOrd="0" destOrd="1" presId="urn:microsoft.com/office/officeart/2005/8/layout/vList5"/>
    <dgm:cxn modelId="{F018E4DE-FA10-4AAC-83B1-17B0436F9F3D}" type="presOf" srcId="{C063B383-A4B5-42B4-BE57-7E6F1DDF46F0}" destId="{FB4CBC77-C2D2-453D-9476-D4DA245C5AD0}" srcOrd="0" destOrd="0" presId="urn:microsoft.com/office/officeart/2005/8/layout/vList5"/>
    <dgm:cxn modelId="{760843AB-AB6A-4E9A-902D-C323B99507D2}" srcId="{58A4A00B-122D-4B1C-B4BA-163C97BF3C65}" destId="{B2D12C72-D5C5-4BE4-8FA5-DD6A4BCA8045}" srcOrd="3" destOrd="0" parTransId="{DD6099D9-31DA-4F4A-9E1D-54ADC5EFF5AF}" sibTransId="{4F66A60D-4C70-42A8-AE19-15A48462F9C4}"/>
    <dgm:cxn modelId="{042C9E23-42FF-4D28-8884-7B781B24CB6F}" srcId="{58A4A00B-122D-4B1C-B4BA-163C97BF3C65}" destId="{698DF1CF-245A-45AA-930F-F692D344665A}" srcOrd="1" destOrd="0" parTransId="{7C4B9BCD-A31E-437A-9206-9DC048FEAE4B}" sibTransId="{C5E7B791-5D4B-42B1-AC0B-D095B0F3B2AD}"/>
    <dgm:cxn modelId="{3D001DA4-BB85-4D25-90C2-464CA4847951}" srcId="{58A4A00B-122D-4B1C-B4BA-163C97BF3C65}" destId="{C063B383-A4B5-42B4-BE57-7E6F1DDF46F0}" srcOrd="0" destOrd="0" parTransId="{C401840B-0CE8-4F65-AADE-0F0A73BC74CF}" sibTransId="{56DFFEB0-1E9D-4E1E-A4FE-B50151910187}"/>
    <dgm:cxn modelId="{82110600-500D-4031-ACE1-BEE0488FB037}" type="presParOf" srcId="{06F1E388-32A5-4837-8F18-BF51F6C11DAC}" destId="{792A2820-380A-4F91-8CF6-950862F40B10}" srcOrd="0" destOrd="0" presId="urn:microsoft.com/office/officeart/2005/8/layout/vList5"/>
    <dgm:cxn modelId="{B61D704A-3ED7-4B10-BF88-4EEEE7BA9B10}" type="presParOf" srcId="{792A2820-380A-4F91-8CF6-950862F40B10}" destId="{F15E83E9-F18B-47CF-9000-69B5081F817D}" srcOrd="0" destOrd="0" presId="urn:microsoft.com/office/officeart/2005/8/layout/vList5"/>
    <dgm:cxn modelId="{6720CA50-FA69-40C1-BF4B-91635A7815FC}" type="presParOf" srcId="{792A2820-380A-4F91-8CF6-950862F40B10}" destId="{FB4CBC77-C2D2-453D-9476-D4DA245C5AD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4AD8EFF-51FE-4C09-BC70-C2A0A34A08F4}" type="doc">
      <dgm:prSet loTypeId="urn:microsoft.com/office/officeart/2005/8/layout/chevron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45047CA-10C9-46CC-8ACB-BDD25E947F5F}">
      <dgm:prSet phldrT="[Text]"/>
      <dgm:spPr/>
      <dgm:t>
        <a:bodyPr/>
        <a:lstStyle/>
        <a:p>
          <a:r>
            <a:rPr lang="en-US" b="0" dirty="0" smtClean="0">
              <a:latin typeface="Gill Sans MT Condensed" pitchFamily="34" charset="0"/>
            </a:rPr>
            <a:t>One</a:t>
          </a:r>
          <a:endParaRPr lang="en-US" b="0" dirty="0">
            <a:latin typeface="Gill Sans MT Condensed" pitchFamily="34" charset="0"/>
          </a:endParaRPr>
        </a:p>
      </dgm:t>
    </dgm:pt>
    <dgm:pt modelId="{57C295C5-CAB8-4C8A-9914-CBA8DF129D8F}" type="parTrans" cxnId="{E0479673-29D8-48F1-B100-1948DE7417B3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059C45AF-C055-4BB6-BCF8-CE1CA95E482E}" type="sibTrans" cxnId="{E0479673-29D8-48F1-B100-1948DE7417B3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73B36B31-AF3C-4ADE-AAC7-51B0746E9AF3}">
      <dgm:prSet phldrT="[Text]"/>
      <dgm:spPr/>
      <dgm:t>
        <a:bodyPr/>
        <a:lstStyle/>
        <a:p>
          <a:r>
            <a:rPr lang="fr-FR" b="1" dirty="0" smtClean="0"/>
            <a:t>OSHAS 18001:2008  Exigences du système de management de la santé et de la sécurité au travail</a:t>
          </a:r>
          <a:r>
            <a:rPr lang="fr-FR" dirty="0" smtClean="0"/>
            <a:t>.</a:t>
          </a:r>
          <a:endParaRPr lang="en-US" b="0" dirty="0">
            <a:latin typeface="Gill Sans MT Condensed" pitchFamily="34" charset="0"/>
          </a:endParaRPr>
        </a:p>
      </dgm:t>
    </dgm:pt>
    <dgm:pt modelId="{E3043C1D-FE55-4E52-83EA-7E70D1090355}">
      <dgm:prSet phldrT="[Text]"/>
      <dgm:spPr/>
      <dgm:t>
        <a:bodyPr/>
        <a:lstStyle/>
        <a:p>
          <a:r>
            <a:rPr lang="en-US" b="0" dirty="0" smtClean="0">
              <a:latin typeface="Gill Sans MT Condensed" pitchFamily="34" charset="0"/>
            </a:rPr>
            <a:t>Three</a:t>
          </a:r>
          <a:endParaRPr lang="en-US" b="0" dirty="0">
            <a:latin typeface="Gill Sans MT Condensed" pitchFamily="34" charset="0"/>
          </a:endParaRPr>
        </a:p>
      </dgm:t>
    </dgm:pt>
    <dgm:pt modelId="{7198E903-B8AC-4DDF-B390-025DF7B9C548}" type="sibTrans" cxnId="{2B9C2928-0921-4E03-B8CA-B39808D959B8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A9111368-D99B-4E5A-A614-59DF449D2335}" type="parTrans" cxnId="{2B9C2928-0921-4E03-B8CA-B39808D959B8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D8FEA905-E323-488C-94CC-2CAF2199FD8D}" type="sibTrans" cxnId="{614FD462-F151-47CE-A538-8821FAEF77E1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8B4BECAC-800B-4AE1-A35C-B6DF2F68D7F4}" type="parTrans" cxnId="{614FD462-F151-47CE-A538-8821FAEF77E1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C799A484-DA56-486D-B68B-42795684F777}">
      <dgm:prSet phldrT="[Text]"/>
      <dgm:spPr/>
      <dgm:t>
        <a:bodyPr/>
        <a:lstStyle/>
        <a:p>
          <a:r>
            <a:rPr lang="fr-FR" b="1" dirty="0" smtClean="0"/>
            <a:t>ISO 9001:2008 Exigences du système de management de la Qualité</a:t>
          </a:r>
          <a:endParaRPr lang="en-US" b="0" dirty="0">
            <a:latin typeface="Gill Sans MT Condensed" pitchFamily="34" charset="0"/>
          </a:endParaRPr>
        </a:p>
      </dgm:t>
    </dgm:pt>
    <dgm:pt modelId="{7428868A-4EDD-43F0-BF51-72A3509E1195}">
      <dgm:prSet phldrT="[Text]"/>
      <dgm:spPr/>
      <dgm:t>
        <a:bodyPr/>
        <a:lstStyle/>
        <a:p>
          <a:r>
            <a:rPr lang="en-US" b="0" dirty="0" smtClean="0">
              <a:latin typeface="Gill Sans MT Condensed" pitchFamily="34" charset="0"/>
            </a:rPr>
            <a:t>Two</a:t>
          </a:r>
          <a:endParaRPr lang="en-US" b="0" dirty="0">
            <a:latin typeface="Gill Sans MT Condensed" pitchFamily="34" charset="0"/>
          </a:endParaRPr>
        </a:p>
      </dgm:t>
    </dgm:pt>
    <dgm:pt modelId="{24C0F300-683D-4F45-97F0-1D63B6957610}" type="sibTrans" cxnId="{EE8FCD56-F2B5-4323-AA6B-EA4E0347E6B1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5AADA345-BAE1-4447-971B-90ACAEAF5449}" type="parTrans" cxnId="{EE8FCD56-F2B5-4323-AA6B-EA4E0347E6B1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8E23DF12-E029-4F71-A2A3-04552BCA99C6}" type="sibTrans" cxnId="{85D68210-306B-4CC2-B11D-7562671D1332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AEF06A58-D001-4EAD-9C3A-F5BAA7E0DBCA}" type="parTrans" cxnId="{85D68210-306B-4CC2-B11D-7562671D1332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7F4F33E4-FCF4-449F-B540-3C54F31107A5}">
      <dgm:prSet phldrT="[Text]"/>
      <dgm:spPr/>
      <dgm:t>
        <a:bodyPr/>
        <a:lstStyle/>
        <a:p>
          <a:r>
            <a:rPr lang="fr-FR" b="1" dirty="0" smtClean="0"/>
            <a:t>NC 215 :2004 -09 du Management de la Qualité et de la sécurité dans le transport par autobus</a:t>
          </a:r>
          <a:endParaRPr lang="en-US" b="0" dirty="0">
            <a:latin typeface="Gill Sans MT Condensed" pitchFamily="34" charset="0"/>
          </a:endParaRPr>
        </a:p>
      </dgm:t>
    </dgm:pt>
    <dgm:pt modelId="{E4CD9AC3-47D4-4E4B-BCAE-8F5BA0E09946}" type="sibTrans" cxnId="{B36963F7-485D-4B92-B127-B77B58675168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607A88D0-3E58-4926-AA29-970597C5C35B}" type="parTrans" cxnId="{B36963F7-485D-4B92-B127-B77B58675168}">
      <dgm:prSet/>
      <dgm:spPr/>
      <dgm:t>
        <a:bodyPr/>
        <a:lstStyle/>
        <a:p>
          <a:endParaRPr lang="en-US" b="0">
            <a:latin typeface="Gill Sans MT Condensed" pitchFamily="34" charset="0"/>
          </a:endParaRPr>
        </a:p>
      </dgm:t>
    </dgm:pt>
    <dgm:pt modelId="{FA36C508-16D3-4FF8-9E9D-6BEC0ED6C412}" type="pres">
      <dgm:prSet presAssocID="{84AD8EFF-51FE-4C09-BC70-C2A0A34A08F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8FBB94-FE96-447A-A19E-0C75FD71C3E6}" type="pres">
      <dgm:prSet presAssocID="{745047CA-10C9-46CC-8ACB-BDD25E947F5F}" presName="composite" presStyleCnt="0"/>
      <dgm:spPr/>
      <dgm:t>
        <a:bodyPr/>
        <a:lstStyle/>
        <a:p>
          <a:endParaRPr lang="en-GB"/>
        </a:p>
      </dgm:t>
    </dgm:pt>
    <dgm:pt modelId="{89EE745E-4D19-4A19-828C-8ECB97199D74}" type="pres">
      <dgm:prSet presAssocID="{745047CA-10C9-46CC-8ACB-BDD25E947F5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58774-D024-45B7-BC3E-5514F18F310B}" type="pres">
      <dgm:prSet presAssocID="{745047CA-10C9-46CC-8ACB-BDD25E947F5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EFDB27-97A2-49B4-9768-C1446EBA41C9}" type="pres">
      <dgm:prSet presAssocID="{059C45AF-C055-4BB6-BCF8-CE1CA95E482E}" presName="sp" presStyleCnt="0"/>
      <dgm:spPr/>
      <dgm:t>
        <a:bodyPr/>
        <a:lstStyle/>
        <a:p>
          <a:endParaRPr lang="en-GB"/>
        </a:p>
      </dgm:t>
    </dgm:pt>
    <dgm:pt modelId="{8140CB5D-33BE-479A-9DE6-28450426E7F2}" type="pres">
      <dgm:prSet presAssocID="{7428868A-4EDD-43F0-BF51-72A3509E1195}" presName="composite" presStyleCnt="0"/>
      <dgm:spPr/>
      <dgm:t>
        <a:bodyPr/>
        <a:lstStyle/>
        <a:p>
          <a:endParaRPr lang="en-GB"/>
        </a:p>
      </dgm:t>
    </dgm:pt>
    <dgm:pt modelId="{95BFF464-8791-4EF1-832E-183E2642CAD0}" type="pres">
      <dgm:prSet presAssocID="{7428868A-4EDD-43F0-BF51-72A3509E119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0A1001-295C-4A76-8A6A-C814A34DB066}" type="pres">
      <dgm:prSet presAssocID="{7428868A-4EDD-43F0-BF51-72A3509E119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D75A1A-44C7-4124-BF6C-7B7EC2CA5784}" type="pres">
      <dgm:prSet presAssocID="{24C0F300-683D-4F45-97F0-1D63B6957610}" presName="sp" presStyleCnt="0"/>
      <dgm:spPr/>
      <dgm:t>
        <a:bodyPr/>
        <a:lstStyle/>
        <a:p>
          <a:endParaRPr lang="en-GB"/>
        </a:p>
      </dgm:t>
    </dgm:pt>
    <dgm:pt modelId="{441EDB32-9526-477F-9CA6-68466310FBDD}" type="pres">
      <dgm:prSet presAssocID="{E3043C1D-FE55-4E52-83EA-7E70D1090355}" presName="composite" presStyleCnt="0"/>
      <dgm:spPr/>
      <dgm:t>
        <a:bodyPr/>
        <a:lstStyle/>
        <a:p>
          <a:endParaRPr lang="en-GB"/>
        </a:p>
      </dgm:t>
    </dgm:pt>
    <dgm:pt modelId="{ADBFC8F5-47A5-49CF-B0C3-42D45AA4D3BC}" type="pres">
      <dgm:prSet presAssocID="{E3043C1D-FE55-4E52-83EA-7E70D109035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65B0DD-50FC-42B3-9249-D1747FC40FF9}" type="pres">
      <dgm:prSet presAssocID="{E3043C1D-FE55-4E52-83EA-7E70D1090355}" presName="descendantText" presStyleLbl="alignAcc1" presStyleIdx="2" presStyleCnt="3" custLinFactNeighborX="1166" custLinFactNeighborY="-10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D41F0F2-1DA0-49D7-9E9C-7CF8E6B59AF8}" type="presOf" srcId="{73B36B31-AF3C-4ADE-AAC7-51B0746E9AF3}" destId="{0865B0DD-50FC-42B3-9249-D1747FC40FF9}" srcOrd="0" destOrd="0" presId="urn:microsoft.com/office/officeart/2005/8/layout/chevron2"/>
    <dgm:cxn modelId="{F8D848B4-31C0-4604-9EA3-23B7A73DFAF5}" type="presOf" srcId="{7F4F33E4-FCF4-449F-B540-3C54F31107A5}" destId="{F3E58774-D024-45B7-BC3E-5514F18F310B}" srcOrd="0" destOrd="0" presId="urn:microsoft.com/office/officeart/2005/8/layout/chevron2"/>
    <dgm:cxn modelId="{FFF5C8DA-1055-4127-AE2C-2E9A09EF5D69}" type="presOf" srcId="{7428868A-4EDD-43F0-BF51-72A3509E1195}" destId="{95BFF464-8791-4EF1-832E-183E2642CAD0}" srcOrd="0" destOrd="0" presId="urn:microsoft.com/office/officeart/2005/8/layout/chevron2"/>
    <dgm:cxn modelId="{6AF72EB7-C7C7-49CD-B0E8-F4B9F90F5CD2}" type="presOf" srcId="{E3043C1D-FE55-4E52-83EA-7E70D1090355}" destId="{ADBFC8F5-47A5-49CF-B0C3-42D45AA4D3BC}" srcOrd="0" destOrd="0" presId="urn:microsoft.com/office/officeart/2005/8/layout/chevron2"/>
    <dgm:cxn modelId="{E0479673-29D8-48F1-B100-1948DE7417B3}" srcId="{84AD8EFF-51FE-4C09-BC70-C2A0A34A08F4}" destId="{745047CA-10C9-46CC-8ACB-BDD25E947F5F}" srcOrd="0" destOrd="0" parTransId="{57C295C5-CAB8-4C8A-9914-CBA8DF129D8F}" sibTransId="{059C45AF-C055-4BB6-BCF8-CE1CA95E482E}"/>
    <dgm:cxn modelId="{B36963F7-485D-4B92-B127-B77B58675168}" srcId="{745047CA-10C9-46CC-8ACB-BDD25E947F5F}" destId="{7F4F33E4-FCF4-449F-B540-3C54F31107A5}" srcOrd="0" destOrd="0" parTransId="{607A88D0-3E58-4926-AA29-970597C5C35B}" sibTransId="{E4CD9AC3-47D4-4E4B-BCAE-8F5BA0E09946}"/>
    <dgm:cxn modelId="{614FD462-F151-47CE-A538-8821FAEF77E1}" srcId="{E3043C1D-FE55-4E52-83EA-7E70D1090355}" destId="{73B36B31-AF3C-4ADE-AAC7-51B0746E9AF3}" srcOrd="0" destOrd="0" parTransId="{8B4BECAC-800B-4AE1-A35C-B6DF2F68D7F4}" sibTransId="{D8FEA905-E323-488C-94CC-2CAF2199FD8D}"/>
    <dgm:cxn modelId="{CC59CAFC-9FCE-4EDC-9B23-0C9D82515E42}" type="presOf" srcId="{745047CA-10C9-46CC-8ACB-BDD25E947F5F}" destId="{89EE745E-4D19-4A19-828C-8ECB97199D74}" srcOrd="0" destOrd="0" presId="urn:microsoft.com/office/officeart/2005/8/layout/chevron2"/>
    <dgm:cxn modelId="{6FFAEA69-A15F-4BBC-AA1F-0C1CAEF5A589}" type="presOf" srcId="{C799A484-DA56-486D-B68B-42795684F777}" destId="{800A1001-295C-4A76-8A6A-C814A34DB066}" srcOrd="0" destOrd="0" presId="urn:microsoft.com/office/officeart/2005/8/layout/chevron2"/>
    <dgm:cxn modelId="{EE8FCD56-F2B5-4323-AA6B-EA4E0347E6B1}" srcId="{84AD8EFF-51FE-4C09-BC70-C2A0A34A08F4}" destId="{7428868A-4EDD-43F0-BF51-72A3509E1195}" srcOrd="1" destOrd="0" parTransId="{5AADA345-BAE1-4447-971B-90ACAEAF5449}" sibTransId="{24C0F300-683D-4F45-97F0-1D63B6957610}"/>
    <dgm:cxn modelId="{2B9C2928-0921-4E03-B8CA-B39808D959B8}" srcId="{84AD8EFF-51FE-4C09-BC70-C2A0A34A08F4}" destId="{E3043C1D-FE55-4E52-83EA-7E70D1090355}" srcOrd="2" destOrd="0" parTransId="{A9111368-D99B-4E5A-A614-59DF449D2335}" sibTransId="{7198E903-B8AC-4DDF-B390-025DF7B9C548}"/>
    <dgm:cxn modelId="{14BCBC85-D977-4BF8-ADD3-1F9A2CC6409C}" type="presOf" srcId="{84AD8EFF-51FE-4C09-BC70-C2A0A34A08F4}" destId="{FA36C508-16D3-4FF8-9E9D-6BEC0ED6C412}" srcOrd="0" destOrd="0" presId="urn:microsoft.com/office/officeart/2005/8/layout/chevron2"/>
    <dgm:cxn modelId="{85D68210-306B-4CC2-B11D-7562671D1332}" srcId="{7428868A-4EDD-43F0-BF51-72A3509E1195}" destId="{C799A484-DA56-486D-B68B-42795684F777}" srcOrd="0" destOrd="0" parTransId="{AEF06A58-D001-4EAD-9C3A-F5BAA7E0DBCA}" sibTransId="{8E23DF12-E029-4F71-A2A3-04552BCA99C6}"/>
    <dgm:cxn modelId="{1F6EFBB7-AB24-4010-A8D6-01A280A51C6B}" type="presParOf" srcId="{FA36C508-16D3-4FF8-9E9D-6BEC0ED6C412}" destId="{B68FBB94-FE96-447A-A19E-0C75FD71C3E6}" srcOrd="0" destOrd="0" presId="urn:microsoft.com/office/officeart/2005/8/layout/chevron2"/>
    <dgm:cxn modelId="{65D81DF0-FB6E-42CA-B64C-27BCA7B09575}" type="presParOf" srcId="{B68FBB94-FE96-447A-A19E-0C75FD71C3E6}" destId="{89EE745E-4D19-4A19-828C-8ECB97199D74}" srcOrd="0" destOrd="0" presId="urn:microsoft.com/office/officeart/2005/8/layout/chevron2"/>
    <dgm:cxn modelId="{F5A9B20C-EC84-4C0D-89D4-4B7E86866E29}" type="presParOf" srcId="{B68FBB94-FE96-447A-A19E-0C75FD71C3E6}" destId="{F3E58774-D024-45B7-BC3E-5514F18F310B}" srcOrd="1" destOrd="0" presId="urn:microsoft.com/office/officeart/2005/8/layout/chevron2"/>
    <dgm:cxn modelId="{E2D793D3-BD71-42E5-B1E8-FB45A6459F41}" type="presParOf" srcId="{FA36C508-16D3-4FF8-9E9D-6BEC0ED6C412}" destId="{84EFDB27-97A2-49B4-9768-C1446EBA41C9}" srcOrd="1" destOrd="0" presId="urn:microsoft.com/office/officeart/2005/8/layout/chevron2"/>
    <dgm:cxn modelId="{B8A2497B-10B5-4946-A982-47E8A82BD86A}" type="presParOf" srcId="{FA36C508-16D3-4FF8-9E9D-6BEC0ED6C412}" destId="{8140CB5D-33BE-479A-9DE6-28450426E7F2}" srcOrd="2" destOrd="0" presId="urn:microsoft.com/office/officeart/2005/8/layout/chevron2"/>
    <dgm:cxn modelId="{88AB5688-1CDC-4931-B831-B3C8BE451AC2}" type="presParOf" srcId="{8140CB5D-33BE-479A-9DE6-28450426E7F2}" destId="{95BFF464-8791-4EF1-832E-183E2642CAD0}" srcOrd="0" destOrd="0" presId="urn:microsoft.com/office/officeart/2005/8/layout/chevron2"/>
    <dgm:cxn modelId="{C810D794-CF44-4674-89BA-E605B305F880}" type="presParOf" srcId="{8140CB5D-33BE-479A-9DE6-28450426E7F2}" destId="{800A1001-295C-4A76-8A6A-C814A34DB066}" srcOrd="1" destOrd="0" presId="urn:microsoft.com/office/officeart/2005/8/layout/chevron2"/>
    <dgm:cxn modelId="{51F056C2-1D6A-4AE0-BF27-E4A08D32FDA2}" type="presParOf" srcId="{FA36C508-16D3-4FF8-9E9D-6BEC0ED6C412}" destId="{5AD75A1A-44C7-4124-BF6C-7B7EC2CA5784}" srcOrd="3" destOrd="0" presId="urn:microsoft.com/office/officeart/2005/8/layout/chevron2"/>
    <dgm:cxn modelId="{2EB75231-D8F0-4A0A-85A6-18B6E3F58943}" type="presParOf" srcId="{FA36C508-16D3-4FF8-9E9D-6BEC0ED6C412}" destId="{441EDB32-9526-477F-9CA6-68466310FBDD}" srcOrd="4" destOrd="0" presId="urn:microsoft.com/office/officeart/2005/8/layout/chevron2"/>
    <dgm:cxn modelId="{DEEF3EF3-9C43-402C-BFC5-196A4F71B34D}" type="presParOf" srcId="{441EDB32-9526-477F-9CA6-68466310FBDD}" destId="{ADBFC8F5-47A5-49CF-B0C3-42D45AA4D3BC}" srcOrd="0" destOrd="0" presId="urn:microsoft.com/office/officeart/2005/8/layout/chevron2"/>
    <dgm:cxn modelId="{ED0E771F-594A-47A3-8D4B-8EE3B37DC11F}" type="presParOf" srcId="{441EDB32-9526-477F-9CA6-68466310FBDD}" destId="{0865B0DD-50FC-42B3-9249-D1747FC40FF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ABC16F10-9E17-4CD3-B8DC-5A959D30620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8A4A00B-122D-4B1C-B4BA-163C97BF3C65}">
      <dgm:prSet phldrT="[Texte]"/>
      <dgm:spPr/>
      <dgm:t>
        <a:bodyPr/>
        <a:lstStyle/>
        <a:p>
          <a:r>
            <a:rPr lang="fr-FR" dirty="0" smtClean="0"/>
            <a:t>Sécurité</a:t>
          </a:r>
          <a:endParaRPr lang="fr-FR" dirty="0"/>
        </a:p>
      </dgm:t>
    </dgm:pt>
    <dgm:pt modelId="{76118394-A4E8-4590-9C19-CED4A7ED777C}" type="parTrans" cxnId="{1BE449A2-B131-4F0C-A6C3-235C671ED906}">
      <dgm:prSet/>
      <dgm:spPr/>
      <dgm:t>
        <a:bodyPr/>
        <a:lstStyle/>
        <a:p>
          <a:endParaRPr lang="fr-FR"/>
        </a:p>
      </dgm:t>
    </dgm:pt>
    <dgm:pt modelId="{FB1BBB9D-F5FC-4575-A89F-84C548970EE0}" type="sibTrans" cxnId="{1BE449A2-B131-4F0C-A6C3-235C671ED906}">
      <dgm:prSet/>
      <dgm:spPr/>
      <dgm:t>
        <a:bodyPr/>
        <a:lstStyle/>
        <a:p>
          <a:endParaRPr lang="fr-FR"/>
        </a:p>
      </dgm:t>
    </dgm:pt>
    <dgm:pt modelId="{C063B383-A4B5-42B4-BE57-7E6F1DDF46F0}">
      <dgm:prSet phldrT="[Texte]"/>
      <dgm:spPr/>
      <dgm:t>
        <a:bodyPr/>
        <a:lstStyle/>
        <a:p>
          <a:r>
            <a:rPr lang="fr-FR" dirty="0" smtClean="0"/>
            <a:t> diminution d’accidents,</a:t>
          </a:r>
          <a:endParaRPr lang="fr-FR" dirty="0"/>
        </a:p>
      </dgm:t>
    </dgm:pt>
    <dgm:pt modelId="{C401840B-0CE8-4F65-AADE-0F0A73BC74CF}" type="parTrans" cxnId="{3D001DA4-BB85-4D25-90C2-464CA4847951}">
      <dgm:prSet/>
      <dgm:spPr/>
      <dgm:t>
        <a:bodyPr/>
        <a:lstStyle/>
        <a:p>
          <a:endParaRPr lang="fr-FR"/>
        </a:p>
      </dgm:t>
    </dgm:pt>
    <dgm:pt modelId="{56DFFEB0-1E9D-4E1E-A4FE-B50151910187}" type="sibTrans" cxnId="{3D001DA4-BB85-4D25-90C2-464CA4847951}">
      <dgm:prSet/>
      <dgm:spPr/>
      <dgm:t>
        <a:bodyPr/>
        <a:lstStyle/>
        <a:p>
          <a:endParaRPr lang="fr-FR"/>
        </a:p>
      </dgm:t>
    </dgm:pt>
    <dgm:pt modelId="{B2D12C72-D5C5-4BE4-8FA5-DD6A4BCA8045}">
      <dgm:prSet phldrT="[Texte]"/>
      <dgm:spPr/>
      <dgm:t>
        <a:bodyPr/>
        <a:lstStyle/>
        <a:p>
          <a:endParaRPr lang="fr-FR" dirty="0"/>
        </a:p>
      </dgm:t>
    </dgm:pt>
    <dgm:pt modelId="{DD6099D9-31DA-4F4A-9E1D-54ADC5EFF5AF}" type="parTrans" cxnId="{760843AB-AB6A-4E9A-902D-C323B99507D2}">
      <dgm:prSet/>
      <dgm:spPr/>
      <dgm:t>
        <a:bodyPr/>
        <a:lstStyle/>
        <a:p>
          <a:endParaRPr lang="fr-FR"/>
        </a:p>
      </dgm:t>
    </dgm:pt>
    <dgm:pt modelId="{4F66A60D-4C70-42A8-AE19-15A48462F9C4}" type="sibTrans" cxnId="{760843AB-AB6A-4E9A-902D-C323B99507D2}">
      <dgm:prSet/>
      <dgm:spPr/>
      <dgm:t>
        <a:bodyPr/>
        <a:lstStyle/>
        <a:p>
          <a:endParaRPr lang="fr-FR"/>
        </a:p>
      </dgm:t>
    </dgm:pt>
    <dgm:pt modelId="{D536DCE5-54AE-4DF5-9870-E4A302E3A1BA}">
      <dgm:prSet phldrT="[Texte]"/>
      <dgm:spPr/>
      <dgm:t>
        <a:bodyPr/>
        <a:lstStyle/>
        <a:p>
          <a:r>
            <a:rPr lang="fr-FR" dirty="0" smtClean="0"/>
            <a:t> Fidélisation du personnel et des conducteurs,</a:t>
          </a:r>
          <a:endParaRPr lang="fr-FR" dirty="0"/>
        </a:p>
      </dgm:t>
    </dgm:pt>
    <dgm:pt modelId="{86D7662A-5F4F-4E68-BAE3-A538BCB4D56C}" type="parTrans" cxnId="{9043C70A-F928-45E2-962C-3FD58C7A5C6F}">
      <dgm:prSet/>
      <dgm:spPr/>
      <dgm:t>
        <a:bodyPr/>
        <a:lstStyle/>
        <a:p>
          <a:endParaRPr lang="fr-FR"/>
        </a:p>
      </dgm:t>
    </dgm:pt>
    <dgm:pt modelId="{CF5893A6-58A3-4532-848E-D66AD10A53E7}" type="sibTrans" cxnId="{9043C70A-F928-45E2-962C-3FD58C7A5C6F}">
      <dgm:prSet/>
      <dgm:spPr/>
      <dgm:t>
        <a:bodyPr/>
        <a:lstStyle/>
        <a:p>
          <a:endParaRPr lang="fr-FR"/>
        </a:p>
      </dgm:t>
    </dgm:pt>
    <dgm:pt modelId="{29F3EB24-5476-450A-BB9F-B2162E261EA5}">
      <dgm:prSet phldrT="[Texte]"/>
      <dgm:spPr/>
      <dgm:t>
        <a:bodyPr/>
        <a:lstStyle/>
        <a:p>
          <a:r>
            <a:rPr lang="fr-FR" dirty="0" smtClean="0"/>
            <a:t> diminution des vols</a:t>
          </a:r>
          <a:endParaRPr lang="fr-FR" dirty="0"/>
        </a:p>
      </dgm:t>
    </dgm:pt>
    <dgm:pt modelId="{3E275A6B-3DAF-4A9C-95E5-880ED02DC8E3}" type="parTrans" cxnId="{3FFD3022-98F0-4682-8192-3C6C454DF906}">
      <dgm:prSet/>
      <dgm:spPr/>
      <dgm:t>
        <a:bodyPr/>
        <a:lstStyle/>
        <a:p>
          <a:endParaRPr lang="fr-FR"/>
        </a:p>
      </dgm:t>
    </dgm:pt>
    <dgm:pt modelId="{1B0BD1F8-82C8-443A-8C08-3FA6DF496934}" type="sibTrans" cxnId="{3FFD3022-98F0-4682-8192-3C6C454DF906}">
      <dgm:prSet/>
      <dgm:spPr/>
      <dgm:t>
        <a:bodyPr/>
        <a:lstStyle/>
        <a:p>
          <a:endParaRPr lang="fr-FR"/>
        </a:p>
      </dgm:t>
    </dgm:pt>
    <dgm:pt modelId="{06F1E388-32A5-4837-8F18-BF51F6C11DAC}" type="pres">
      <dgm:prSet presAssocID="{ABC16F10-9E17-4CD3-B8DC-5A959D30620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792A2820-380A-4F91-8CF6-950862F40B10}" type="pres">
      <dgm:prSet presAssocID="{58A4A00B-122D-4B1C-B4BA-163C97BF3C65}" presName="linNode" presStyleCnt="0"/>
      <dgm:spPr/>
    </dgm:pt>
    <dgm:pt modelId="{F15E83E9-F18B-47CF-9000-69B5081F817D}" type="pres">
      <dgm:prSet presAssocID="{58A4A00B-122D-4B1C-B4BA-163C97BF3C65}" presName="parentText" presStyleLbl="node1" presStyleIdx="0" presStyleCnt="1" custScaleX="67810" custLinFactNeighborX="-905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B4CBC77-C2D2-453D-9476-D4DA245C5AD0}" type="pres">
      <dgm:prSet presAssocID="{58A4A00B-122D-4B1C-B4BA-163C97BF3C65}" presName="descendantText" presStyleLbl="alignAccFollowNode1" presStyleIdx="0" presStyleCnt="1" custScaleX="117858" custScaleY="11614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C74DA6F-64A7-41B8-993C-202A90A51684}" type="presOf" srcId="{D536DCE5-54AE-4DF5-9870-E4A302E3A1BA}" destId="{FB4CBC77-C2D2-453D-9476-D4DA245C5AD0}" srcOrd="0" destOrd="1" presId="urn:microsoft.com/office/officeart/2005/8/layout/vList5"/>
    <dgm:cxn modelId="{9043C70A-F928-45E2-962C-3FD58C7A5C6F}" srcId="{58A4A00B-122D-4B1C-B4BA-163C97BF3C65}" destId="{D536DCE5-54AE-4DF5-9870-E4A302E3A1BA}" srcOrd="1" destOrd="0" parTransId="{86D7662A-5F4F-4E68-BAE3-A538BCB4D56C}" sibTransId="{CF5893A6-58A3-4532-848E-D66AD10A53E7}"/>
    <dgm:cxn modelId="{1BE449A2-B131-4F0C-A6C3-235C671ED906}" srcId="{ABC16F10-9E17-4CD3-B8DC-5A959D306205}" destId="{58A4A00B-122D-4B1C-B4BA-163C97BF3C65}" srcOrd="0" destOrd="0" parTransId="{76118394-A4E8-4590-9C19-CED4A7ED777C}" sibTransId="{FB1BBB9D-F5FC-4575-A89F-84C548970EE0}"/>
    <dgm:cxn modelId="{ADCB8DF1-369C-483C-BF35-D2D1F3FC68E1}" type="presOf" srcId="{C063B383-A4B5-42B4-BE57-7E6F1DDF46F0}" destId="{FB4CBC77-C2D2-453D-9476-D4DA245C5AD0}" srcOrd="0" destOrd="0" presId="urn:microsoft.com/office/officeart/2005/8/layout/vList5"/>
    <dgm:cxn modelId="{3FFD3022-98F0-4682-8192-3C6C454DF906}" srcId="{58A4A00B-122D-4B1C-B4BA-163C97BF3C65}" destId="{29F3EB24-5476-450A-BB9F-B2162E261EA5}" srcOrd="2" destOrd="0" parTransId="{3E275A6B-3DAF-4A9C-95E5-880ED02DC8E3}" sibTransId="{1B0BD1F8-82C8-443A-8C08-3FA6DF496934}"/>
    <dgm:cxn modelId="{9AAE484D-5812-44E7-9D6E-1AF4E7BFD578}" type="presOf" srcId="{29F3EB24-5476-450A-BB9F-B2162E261EA5}" destId="{FB4CBC77-C2D2-453D-9476-D4DA245C5AD0}" srcOrd="0" destOrd="2" presId="urn:microsoft.com/office/officeart/2005/8/layout/vList5"/>
    <dgm:cxn modelId="{975172ED-6705-4616-96BD-5DEF9810B384}" type="presOf" srcId="{ABC16F10-9E17-4CD3-B8DC-5A959D306205}" destId="{06F1E388-32A5-4837-8F18-BF51F6C11DAC}" srcOrd="0" destOrd="0" presId="urn:microsoft.com/office/officeart/2005/8/layout/vList5"/>
    <dgm:cxn modelId="{760843AB-AB6A-4E9A-902D-C323B99507D2}" srcId="{58A4A00B-122D-4B1C-B4BA-163C97BF3C65}" destId="{B2D12C72-D5C5-4BE4-8FA5-DD6A4BCA8045}" srcOrd="3" destOrd="0" parTransId="{DD6099D9-31DA-4F4A-9E1D-54ADC5EFF5AF}" sibTransId="{4F66A60D-4C70-42A8-AE19-15A48462F9C4}"/>
    <dgm:cxn modelId="{51AEAB08-0EAC-4CE2-9146-79E697FCB9D7}" type="presOf" srcId="{B2D12C72-D5C5-4BE4-8FA5-DD6A4BCA8045}" destId="{FB4CBC77-C2D2-453D-9476-D4DA245C5AD0}" srcOrd="0" destOrd="3" presId="urn:microsoft.com/office/officeart/2005/8/layout/vList5"/>
    <dgm:cxn modelId="{3D001DA4-BB85-4D25-90C2-464CA4847951}" srcId="{58A4A00B-122D-4B1C-B4BA-163C97BF3C65}" destId="{C063B383-A4B5-42B4-BE57-7E6F1DDF46F0}" srcOrd="0" destOrd="0" parTransId="{C401840B-0CE8-4F65-AADE-0F0A73BC74CF}" sibTransId="{56DFFEB0-1E9D-4E1E-A4FE-B50151910187}"/>
    <dgm:cxn modelId="{C029142E-5034-47B6-BBFC-7CFBCB0F1D84}" type="presOf" srcId="{58A4A00B-122D-4B1C-B4BA-163C97BF3C65}" destId="{F15E83E9-F18B-47CF-9000-69B5081F817D}" srcOrd="0" destOrd="0" presId="urn:microsoft.com/office/officeart/2005/8/layout/vList5"/>
    <dgm:cxn modelId="{E3436014-7E3D-4F64-B6BB-AF6B91F61264}" type="presParOf" srcId="{06F1E388-32A5-4837-8F18-BF51F6C11DAC}" destId="{792A2820-380A-4F91-8CF6-950862F40B10}" srcOrd="0" destOrd="0" presId="urn:microsoft.com/office/officeart/2005/8/layout/vList5"/>
    <dgm:cxn modelId="{968B2A7F-0947-4640-A68E-07BC92E8618B}" type="presParOf" srcId="{792A2820-380A-4F91-8CF6-950862F40B10}" destId="{F15E83E9-F18B-47CF-9000-69B5081F817D}" srcOrd="0" destOrd="0" presId="urn:microsoft.com/office/officeart/2005/8/layout/vList5"/>
    <dgm:cxn modelId="{815B3C6C-ED17-4820-AC02-703535085FDF}" type="presParOf" srcId="{792A2820-380A-4F91-8CF6-950862F40B10}" destId="{FB4CBC77-C2D2-453D-9476-D4DA245C5AD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ABC16F10-9E17-4CD3-B8DC-5A959D30620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8A4A00B-122D-4B1C-B4BA-163C97BF3C65}">
      <dgm:prSet phldrT="[Texte]"/>
      <dgm:spPr/>
      <dgm:t>
        <a:bodyPr/>
        <a:lstStyle/>
        <a:p>
          <a:r>
            <a:rPr lang="fr-FR" dirty="0" smtClean="0"/>
            <a:t>Economie</a:t>
          </a:r>
          <a:endParaRPr lang="fr-FR" dirty="0"/>
        </a:p>
      </dgm:t>
    </dgm:pt>
    <dgm:pt modelId="{76118394-A4E8-4590-9C19-CED4A7ED777C}" type="parTrans" cxnId="{1BE449A2-B131-4F0C-A6C3-235C671ED906}">
      <dgm:prSet/>
      <dgm:spPr/>
      <dgm:t>
        <a:bodyPr/>
        <a:lstStyle/>
        <a:p>
          <a:endParaRPr lang="fr-FR"/>
        </a:p>
      </dgm:t>
    </dgm:pt>
    <dgm:pt modelId="{FB1BBB9D-F5FC-4575-A89F-84C548970EE0}" type="sibTrans" cxnId="{1BE449A2-B131-4F0C-A6C3-235C671ED906}">
      <dgm:prSet/>
      <dgm:spPr/>
      <dgm:t>
        <a:bodyPr/>
        <a:lstStyle/>
        <a:p>
          <a:endParaRPr lang="fr-FR"/>
        </a:p>
      </dgm:t>
    </dgm:pt>
    <dgm:pt modelId="{C063B383-A4B5-42B4-BE57-7E6F1DDF46F0}">
      <dgm:prSet phldrT="[Texte]"/>
      <dgm:spPr/>
      <dgm:t>
        <a:bodyPr/>
        <a:lstStyle/>
        <a:p>
          <a:r>
            <a:rPr lang="fr-FR" dirty="0" smtClean="0"/>
            <a:t> Augmentation du chiffre d’affaire,</a:t>
          </a:r>
          <a:endParaRPr lang="fr-FR" dirty="0"/>
        </a:p>
      </dgm:t>
    </dgm:pt>
    <dgm:pt modelId="{C401840B-0CE8-4F65-AADE-0F0A73BC74CF}" type="parTrans" cxnId="{3D001DA4-BB85-4D25-90C2-464CA4847951}">
      <dgm:prSet/>
      <dgm:spPr/>
      <dgm:t>
        <a:bodyPr/>
        <a:lstStyle/>
        <a:p>
          <a:endParaRPr lang="fr-FR"/>
        </a:p>
      </dgm:t>
    </dgm:pt>
    <dgm:pt modelId="{56DFFEB0-1E9D-4E1E-A4FE-B50151910187}" type="sibTrans" cxnId="{3D001DA4-BB85-4D25-90C2-464CA4847951}">
      <dgm:prSet/>
      <dgm:spPr/>
      <dgm:t>
        <a:bodyPr/>
        <a:lstStyle/>
        <a:p>
          <a:endParaRPr lang="fr-FR"/>
        </a:p>
      </dgm:t>
    </dgm:pt>
    <dgm:pt modelId="{B2D12C72-D5C5-4BE4-8FA5-DD6A4BCA8045}">
      <dgm:prSet phldrT="[Texte]"/>
      <dgm:spPr/>
      <dgm:t>
        <a:bodyPr/>
        <a:lstStyle/>
        <a:p>
          <a:endParaRPr lang="fr-FR" dirty="0"/>
        </a:p>
      </dgm:t>
    </dgm:pt>
    <dgm:pt modelId="{DD6099D9-31DA-4F4A-9E1D-54ADC5EFF5AF}" type="parTrans" cxnId="{760843AB-AB6A-4E9A-902D-C323B99507D2}">
      <dgm:prSet/>
      <dgm:spPr/>
      <dgm:t>
        <a:bodyPr/>
        <a:lstStyle/>
        <a:p>
          <a:endParaRPr lang="fr-FR"/>
        </a:p>
      </dgm:t>
    </dgm:pt>
    <dgm:pt modelId="{4F66A60D-4C70-42A8-AE19-15A48462F9C4}" type="sibTrans" cxnId="{760843AB-AB6A-4E9A-902D-C323B99507D2}">
      <dgm:prSet/>
      <dgm:spPr/>
      <dgm:t>
        <a:bodyPr/>
        <a:lstStyle/>
        <a:p>
          <a:endParaRPr lang="fr-FR"/>
        </a:p>
      </dgm:t>
    </dgm:pt>
    <dgm:pt modelId="{0A27B31B-3F3C-46CD-A5F5-A91F3947BB9A}">
      <dgm:prSet phldrT="[Texte]"/>
      <dgm:spPr/>
      <dgm:t>
        <a:bodyPr/>
        <a:lstStyle/>
        <a:p>
          <a:r>
            <a:rPr lang="fr-FR" dirty="0" smtClean="0"/>
            <a:t>Diminution des frais d’assurances,</a:t>
          </a:r>
          <a:endParaRPr lang="fr-FR" dirty="0"/>
        </a:p>
      </dgm:t>
    </dgm:pt>
    <dgm:pt modelId="{7FC1397B-115D-4F3C-B530-68C1A4009E84}" type="parTrans" cxnId="{3421181E-4D41-4108-947C-8BF483986CBE}">
      <dgm:prSet/>
      <dgm:spPr/>
      <dgm:t>
        <a:bodyPr/>
        <a:lstStyle/>
        <a:p>
          <a:endParaRPr lang="fr-FR"/>
        </a:p>
      </dgm:t>
    </dgm:pt>
    <dgm:pt modelId="{ABE21501-E07B-4AB0-AAE8-46FB3CC4DA3F}" type="sibTrans" cxnId="{3421181E-4D41-4108-947C-8BF483986CBE}">
      <dgm:prSet/>
      <dgm:spPr/>
      <dgm:t>
        <a:bodyPr/>
        <a:lstStyle/>
        <a:p>
          <a:endParaRPr lang="fr-FR"/>
        </a:p>
      </dgm:t>
    </dgm:pt>
    <dgm:pt modelId="{0197E2A4-1844-42A1-862B-2B3D6501ED18}">
      <dgm:prSet phldrT="[Texte]"/>
      <dgm:spPr/>
      <dgm:t>
        <a:bodyPr/>
        <a:lstStyle/>
        <a:p>
          <a:r>
            <a:rPr lang="fr-FR" dirty="0" smtClean="0"/>
            <a:t> Augmentation du PIB, </a:t>
          </a:r>
          <a:endParaRPr lang="fr-FR" dirty="0"/>
        </a:p>
      </dgm:t>
    </dgm:pt>
    <dgm:pt modelId="{04C31ED2-5F1C-4168-B511-FA3131B9D119}" type="parTrans" cxnId="{7CF35011-1794-4504-A38E-84F1C01DD935}">
      <dgm:prSet/>
      <dgm:spPr/>
      <dgm:t>
        <a:bodyPr/>
        <a:lstStyle/>
        <a:p>
          <a:endParaRPr lang="fr-FR"/>
        </a:p>
      </dgm:t>
    </dgm:pt>
    <dgm:pt modelId="{CECC2CAE-9823-40EF-B153-0A88198B097C}" type="sibTrans" cxnId="{7CF35011-1794-4504-A38E-84F1C01DD935}">
      <dgm:prSet/>
      <dgm:spPr/>
      <dgm:t>
        <a:bodyPr/>
        <a:lstStyle/>
        <a:p>
          <a:endParaRPr lang="fr-FR"/>
        </a:p>
      </dgm:t>
    </dgm:pt>
    <dgm:pt modelId="{1ECC5029-06D9-472E-B628-AB7B128EE077}">
      <dgm:prSet phldrT="[Texte]"/>
      <dgm:spPr/>
      <dgm:t>
        <a:bodyPr/>
        <a:lstStyle/>
        <a:p>
          <a:r>
            <a:rPr lang="fr-FR" dirty="0" smtClean="0"/>
            <a:t>Augmentation des subventions dans le secteur.</a:t>
          </a:r>
          <a:endParaRPr lang="fr-FR" dirty="0"/>
        </a:p>
      </dgm:t>
    </dgm:pt>
    <dgm:pt modelId="{8BE144CB-C4C9-4F69-BBAC-203D6A2FB3FA}" type="parTrans" cxnId="{FCE8667E-A713-4DD9-B946-099B2EB335E6}">
      <dgm:prSet/>
      <dgm:spPr/>
      <dgm:t>
        <a:bodyPr/>
        <a:lstStyle/>
        <a:p>
          <a:endParaRPr lang="fr-FR"/>
        </a:p>
      </dgm:t>
    </dgm:pt>
    <dgm:pt modelId="{358BE6FF-B028-4944-96C3-7233528A7585}" type="sibTrans" cxnId="{FCE8667E-A713-4DD9-B946-099B2EB335E6}">
      <dgm:prSet/>
      <dgm:spPr/>
      <dgm:t>
        <a:bodyPr/>
        <a:lstStyle/>
        <a:p>
          <a:endParaRPr lang="fr-FR"/>
        </a:p>
      </dgm:t>
    </dgm:pt>
    <dgm:pt modelId="{06F1E388-32A5-4837-8F18-BF51F6C11DAC}" type="pres">
      <dgm:prSet presAssocID="{ABC16F10-9E17-4CD3-B8DC-5A959D30620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792A2820-380A-4F91-8CF6-950862F40B10}" type="pres">
      <dgm:prSet presAssocID="{58A4A00B-122D-4B1C-B4BA-163C97BF3C65}" presName="linNode" presStyleCnt="0"/>
      <dgm:spPr/>
    </dgm:pt>
    <dgm:pt modelId="{F15E83E9-F18B-47CF-9000-69B5081F817D}" type="pres">
      <dgm:prSet presAssocID="{58A4A00B-122D-4B1C-B4BA-163C97BF3C65}" presName="parentText" presStyleLbl="node1" presStyleIdx="0" presStyleCnt="1" custScaleX="67810" custLinFactNeighborX="-905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B4CBC77-C2D2-453D-9476-D4DA245C5AD0}" type="pres">
      <dgm:prSet presAssocID="{58A4A00B-122D-4B1C-B4BA-163C97BF3C65}" presName="descendantText" presStyleLbl="alignAccFollowNode1" presStyleIdx="0" presStyleCnt="1" custScaleX="117858" custScaleY="11614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1BE449A2-B131-4F0C-A6C3-235C671ED906}" srcId="{ABC16F10-9E17-4CD3-B8DC-5A959D306205}" destId="{58A4A00B-122D-4B1C-B4BA-163C97BF3C65}" srcOrd="0" destOrd="0" parTransId="{76118394-A4E8-4590-9C19-CED4A7ED777C}" sibTransId="{FB1BBB9D-F5FC-4575-A89F-84C548970EE0}"/>
    <dgm:cxn modelId="{3421181E-4D41-4108-947C-8BF483986CBE}" srcId="{58A4A00B-122D-4B1C-B4BA-163C97BF3C65}" destId="{0A27B31B-3F3C-46CD-A5F5-A91F3947BB9A}" srcOrd="1" destOrd="0" parTransId="{7FC1397B-115D-4F3C-B530-68C1A4009E84}" sibTransId="{ABE21501-E07B-4AB0-AAE8-46FB3CC4DA3F}"/>
    <dgm:cxn modelId="{93AC3968-F669-47CF-AAC4-807557EA397B}" type="presOf" srcId="{B2D12C72-D5C5-4BE4-8FA5-DD6A4BCA8045}" destId="{FB4CBC77-C2D2-453D-9476-D4DA245C5AD0}" srcOrd="0" destOrd="4" presId="urn:microsoft.com/office/officeart/2005/8/layout/vList5"/>
    <dgm:cxn modelId="{FCE8667E-A713-4DD9-B946-099B2EB335E6}" srcId="{58A4A00B-122D-4B1C-B4BA-163C97BF3C65}" destId="{1ECC5029-06D9-472E-B628-AB7B128EE077}" srcOrd="3" destOrd="0" parTransId="{8BE144CB-C4C9-4F69-BBAC-203D6A2FB3FA}" sibTransId="{358BE6FF-B028-4944-96C3-7233528A7585}"/>
    <dgm:cxn modelId="{883AE43D-FA24-4F50-9DE6-A225E2791AF8}" type="presOf" srcId="{0A27B31B-3F3C-46CD-A5F5-A91F3947BB9A}" destId="{FB4CBC77-C2D2-453D-9476-D4DA245C5AD0}" srcOrd="0" destOrd="1" presId="urn:microsoft.com/office/officeart/2005/8/layout/vList5"/>
    <dgm:cxn modelId="{6079D8F2-C9AC-46BC-BA1D-D69A96D1DD2A}" type="presOf" srcId="{C063B383-A4B5-42B4-BE57-7E6F1DDF46F0}" destId="{FB4CBC77-C2D2-453D-9476-D4DA245C5AD0}" srcOrd="0" destOrd="0" presId="urn:microsoft.com/office/officeart/2005/8/layout/vList5"/>
    <dgm:cxn modelId="{760843AB-AB6A-4E9A-902D-C323B99507D2}" srcId="{58A4A00B-122D-4B1C-B4BA-163C97BF3C65}" destId="{B2D12C72-D5C5-4BE4-8FA5-DD6A4BCA8045}" srcOrd="4" destOrd="0" parTransId="{DD6099D9-31DA-4F4A-9E1D-54ADC5EFF5AF}" sibTransId="{4F66A60D-4C70-42A8-AE19-15A48462F9C4}"/>
    <dgm:cxn modelId="{12694587-38C1-473A-993B-2E5F524DD68E}" type="presOf" srcId="{58A4A00B-122D-4B1C-B4BA-163C97BF3C65}" destId="{F15E83E9-F18B-47CF-9000-69B5081F817D}" srcOrd="0" destOrd="0" presId="urn:microsoft.com/office/officeart/2005/8/layout/vList5"/>
    <dgm:cxn modelId="{3D001DA4-BB85-4D25-90C2-464CA4847951}" srcId="{58A4A00B-122D-4B1C-B4BA-163C97BF3C65}" destId="{C063B383-A4B5-42B4-BE57-7E6F1DDF46F0}" srcOrd="0" destOrd="0" parTransId="{C401840B-0CE8-4F65-AADE-0F0A73BC74CF}" sibTransId="{56DFFEB0-1E9D-4E1E-A4FE-B50151910187}"/>
    <dgm:cxn modelId="{7CF35011-1794-4504-A38E-84F1C01DD935}" srcId="{58A4A00B-122D-4B1C-B4BA-163C97BF3C65}" destId="{0197E2A4-1844-42A1-862B-2B3D6501ED18}" srcOrd="2" destOrd="0" parTransId="{04C31ED2-5F1C-4168-B511-FA3131B9D119}" sibTransId="{CECC2CAE-9823-40EF-B153-0A88198B097C}"/>
    <dgm:cxn modelId="{C12C2A1F-1633-469B-B584-0EA994E6A725}" type="presOf" srcId="{0197E2A4-1844-42A1-862B-2B3D6501ED18}" destId="{FB4CBC77-C2D2-453D-9476-D4DA245C5AD0}" srcOrd="0" destOrd="2" presId="urn:microsoft.com/office/officeart/2005/8/layout/vList5"/>
    <dgm:cxn modelId="{7457FDA2-8248-4439-B128-EA4CBCE1510F}" type="presOf" srcId="{1ECC5029-06D9-472E-B628-AB7B128EE077}" destId="{FB4CBC77-C2D2-453D-9476-D4DA245C5AD0}" srcOrd="0" destOrd="3" presId="urn:microsoft.com/office/officeart/2005/8/layout/vList5"/>
    <dgm:cxn modelId="{CA9F54CD-B1E6-400C-A4D0-9E13C2496705}" type="presOf" srcId="{ABC16F10-9E17-4CD3-B8DC-5A959D306205}" destId="{06F1E388-32A5-4837-8F18-BF51F6C11DAC}" srcOrd="0" destOrd="0" presId="urn:microsoft.com/office/officeart/2005/8/layout/vList5"/>
    <dgm:cxn modelId="{6713F43E-707D-43A7-923B-F5EFCD03D2E5}" type="presParOf" srcId="{06F1E388-32A5-4837-8F18-BF51F6C11DAC}" destId="{792A2820-380A-4F91-8CF6-950862F40B10}" srcOrd="0" destOrd="0" presId="urn:microsoft.com/office/officeart/2005/8/layout/vList5"/>
    <dgm:cxn modelId="{F58A4BF4-CCB3-4D14-A3B6-A150F80CB8B8}" type="presParOf" srcId="{792A2820-380A-4F91-8CF6-950862F40B10}" destId="{F15E83E9-F18B-47CF-9000-69B5081F817D}" srcOrd="0" destOrd="0" presId="urn:microsoft.com/office/officeart/2005/8/layout/vList5"/>
    <dgm:cxn modelId="{6112C708-B4B6-45C5-B5A5-92A94F5C6E1B}" type="presParOf" srcId="{792A2820-380A-4F91-8CF6-950862F40B10}" destId="{FB4CBC77-C2D2-453D-9476-D4DA245C5AD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BD19896-97BC-4021-8496-A14CA7EB5DD8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6457A33E-6973-4226-AD9A-B0A9E8F53A4A}">
      <dgm:prSet/>
      <dgm:spPr/>
      <dgm:t>
        <a:bodyPr/>
        <a:lstStyle/>
        <a:p>
          <a:pPr rtl="0"/>
          <a:r>
            <a:rPr kumimoji="1" lang="fr-FR" dirty="0" smtClean="0"/>
            <a:t>La non application des réglementations applicables dans le secteur des transports</a:t>
          </a:r>
          <a:endParaRPr kumimoji="1" lang="en-GB" dirty="0"/>
        </a:p>
      </dgm:t>
    </dgm:pt>
    <dgm:pt modelId="{DB81D901-31C3-4103-85E7-FDACEF252B3E}" type="parTrans" cxnId="{FED40EE6-01D9-4983-9767-FE763E16EFA8}">
      <dgm:prSet/>
      <dgm:spPr/>
      <dgm:t>
        <a:bodyPr/>
        <a:lstStyle/>
        <a:p>
          <a:endParaRPr lang="en-GB"/>
        </a:p>
      </dgm:t>
    </dgm:pt>
    <dgm:pt modelId="{7FB3EAC3-CD27-4DC1-843F-8FF937D6D001}" type="sibTrans" cxnId="{FED40EE6-01D9-4983-9767-FE763E16EFA8}">
      <dgm:prSet/>
      <dgm:spPr/>
      <dgm:t>
        <a:bodyPr/>
        <a:lstStyle/>
        <a:p>
          <a:endParaRPr lang="en-GB"/>
        </a:p>
      </dgm:t>
    </dgm:pt>
    <dgm:pt modelId="{F70ABC16-CCEA-44B3-B2AD-818734FA69AB}" type="pres">
      <dgm:prSet presAssocID="{ABD19896-97BC-4021-8496-A14CA7EB5DD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353949C-5C8E-4063-B2C5-7A6F155AB90D}" type="pres">
      <dgm:prSet presAssocID="{6457A33E-6973-4226-AD9A-B0A9E8F53A4A}" presName="circle1" presStyleLbl="node1" presStyleIdx="0" presStyleCnt="1"/>
      <dgm:spPr/>
    </dgm:pt>
    <dgm:pt modelId="{92938544-6AAF-4D02-9F22-D99869AE33CB}" type="pres">
      <dgm:prSet presAssocID="{6457A33E-6973-4226-AD9A-B0A9E8F53A4A}" presName="space" presStyleCnt="0"/>
      <dgm:spPr/>
    </dgm:pt>
    <dgm:pt modelId="{06721DF5-F635-4D9F-901C-90963B06C8CE}" type="pres">
      <dgm:prSet presAssocID="{6457A33E-6973-4226-AD9A-B0A9E8F53A4A}" presName="rect1" presStyleLbl="alignAcc1" presStyleIdx="0" presStyleCnt="1"/>
      <dgm:spPr/>
      <dgm:t>
        <a:bodyPr/>
        <a:lstStyle/>
        <a:p>
          <a:endParaRPr lang="fr-FR"/>
        </a:p>
      </dgm:t>
    </dgm:pt>
    <dgm:pt modelId="{4DF1ECAF-240B-4AFA-B0E1-A94E233FE979}" type="pres">
      <dgm:prSet presAssocID="{6457A33E-6973-4226-AD9A-B0A9E8F53A4A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8A5400E-FA07-4655-8165-D4584EEA4F65}" type="presOf" srcId="{6457A33E-6973-4226-AD9A-B0A9E8F53A4A}" destId="{06721DF5-F635-4D9F-901C-90963B06C8CE}" srcOrd="0" destOrd="0" presId="urn:microsoft.com/office/officeart/2005/8/layout/target3"/>
    <dgm:cxn modelId="{5B30FAD7-7906-439F-8B49-F94CA8511ACE}" type="presOf" srcId="{ABD19896-97BC-4021-8496-A14CA7EB5DD8}" destId="{F70ABC16-CCEA-44B3-B2AD-818734FA69AB}" srcOrd="0" destOrd="0" presId="urn:microsoft.com/office/officeart/2005/8/layout/target3"/>
    <dgm:cxn modelId="{FED40EE6-01D9-4983-9767-FE763E16EFA8}" srcId="{ABD19896-97BC-4021-8496-A14CA7EB5DD8}" destId="{6457A33E-6973-4226-AD9A-B0A9E8F53A4A}" srcOrd="0" destOrd="0" parTransId="{DB81D901-31C3-4103-85E7-FDACEF252B3E}" sibTransId="{7FB3EAC3-CD27-4DC1-843F-8FF937D6D001}"/>
    <dgm:cxn modelId="{3F163406-8C71-414C-A3EF-07045FA01DDD}" type="presOf" srcId="{6457A33E-6973-4226-AD9A-B0A9E8F53A4A}" destId="{4DF1ECAF-240B-4AFA-B0E1-A94E233FE979}" srcOrd="1" destOrd="0" presId="urn:microsoft.com/office/officeart/2005/8/layout/target3"/>
    <dgm:cxn modelId="{04911E50-D5EF-4E48-AB48-101B92D8D051}" type="presParOf" srcId="{F70ABC16-CCEA-44B3-B2AD-818734FA69AB}" destId="{6353949C-5C8E-4063-B2C5-7A6F155AB90D}" srcOrd="0" destOrd="0" presId="urn:microsoft.com/office/officeart/2005/8/layout/target3"/>
    <dgm:cxn modelId="{FB9C01D2-8921-4668-97D7-9C0C06CF183A}" type="presParOf" srcId="{F70ABC16-CCEA-44B3-B2AD-818734FA69AB}" destId="{92938544-6AAF-4D02-9F22-D99869AE33CB}" srcOrd="1" destOrd="0" presId="urn:microsoft.com/office/officeart/2005/8/layout/target3"/>
    <dgm:cxn modelId="{687141FD-93FE-41C9-8511-940ECE8E30B3}" type="presParOf" srcId="{F70ABC16-CCEA-44B3-B2AD-818734FA69AB}" destId="{06721DF5-F635-4D9F-901C-90963B06C8CE}" srcOrd="2" destOrd="0" presId="urn:microsoft.com/office/officeart/2005/8/layout/target3"/>
    <dgm:cxn modelId="{ECF66276-D74E-4467-83D1-E322BEDE7354}" type="presParOf" srcId="{F70ABC16-CCEA-44B3-B2AD-818734FA69AB}" destId="{4DF1ECAF-240B-4AFA-B0E1-A94E233FE979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3B86254-FE85-4A28-AC92-F8968F86C65C}" type="doc">
      <dgm:prSet loTypeId="urn:microsoft.com/office/officeart/2005/8/layout/venn1" loCatId="relationship" qsTypeId="urn:microsoft.com/office/officeart/2005/8/quickstyle/simple5" qsCatId="simple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3A05D242-1E54-47E2-9637-83ADF192DDA1}">
      <dgm:prSet/>
      <dgm:spPr/>
      <dgm:t>
        <a:bodyPr/>
        <a:lstStyle/>
        <a:p>
          <a:pPr rtl="0"/>
          <a:r>
            <a:rPr kumimoji="1" lang="fr-FR" dirty="0" smtClean="0"/>
            <a:t>Chiffre d’affaires dans le secteur des transports</a:t>
          </a:r>
          <a:endParaRPr lang="en-GB" dirty="0"/>
        </a:p>
      </dgm:t>
    </dgm:pt>
    <dgm:pt modelId="{DA4B0C1E-91E3-4273-95B5-083CEFFA0A89}" type="parTrans" cxnId="{0E198082-4067-445F-8144-E66DFB9FBA06}">
      <dgm:prSet/>
      <dgm:spPr/>
      <dgm:t>
        <a:bodyPr/>
        <a:lstStyle/>
        <a:p>
          <a:endParaRPr lang="en-GB"/>
        </a:p>
      </dgm:t>
    </dgm:pt>
    <dgm:pt modelId="{B060DC9D-3E3D-4192-B906-010E82C34144}" type="sibTrans" cxnId="{0E198082-4067-445F-8144-E66DFB9FBA06}">
      <dgm:prSet/>
      <dgm:spPr/>
      <dgm:t>
        <a:bodyPr/>
        <a:lstStyle/>
        <a:p>
          <a:endParaRPr lang="en-GB"/>
        </a:p>
      </dgm:t>
    </dgm:pt>
    <dgm:pt modelId="{FEA1B3F5-446D-4241-8A67-75293E353DF4}">
      <dgm:prSet/>
      <dgm:spPr/>
      <dgm:t>
        <a:bodyPr/>
        <a:lstStyle/>
        <a:p>
          <a:pPr rtl="0"/>
          <a:r>
            <a:rPr kumimoji="1" lang="fr-FR" dirty="0" smtClean="0"/>
            <a:t>Importance du secteur de transport routier dans l’économie du pays </a:t>
          </a:r>
          <a:endParaRPr lang="en-GB" dirty="0"/>
        </a:p>
      </dgm:t>
    </dgm:pt>
    <dgm:pt modelId="{5E6C4006-CF37-4289-A563-B20130A42957}" type="parTrans" cxnId="{535E5CA8-395F-4F54-ADDF-0B86F027E15E}">
      <dgm:prSet/>
      <dgm:spPr/>
      <dgm:t>
        <a:bodyPr/>
        <a:lstStyle/>
        <a:p>
          <a:endParaRPr lang="en-GB"/>
        </a:p>
      </dgm:t>
    </dgm:pt>
    <dgm:pt modelId="{7ED26724-7039-4B3E-948E-2F75B21F9E1A}" type="sibTrans" cxnId="{535E5CA8-395F-4F54-ADDF-0B86F027E15E}">
      <dgm:prSet/>
      <dgm:spPr/>
      <dgm:t>
        <a:bodyPr/>
        <a:lstStyle/>
        <a:p>
          <a:endParaRPr lang="en-GB"/>
        </a:p>
      </dgm:t>
    </dgm:pt>
    <dgm:pt modelId="{D50A99E9-95CB-4896-B2FC-30866BD7DE14}" type="pres">
      <dgm:prSet presAssocID="{B3B86254-FE85-4A28-AC92-F8968F86C65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3480362-F1F3-4D2C-86EB-162CBD7A821E}" type="pres">
      <dgm:prSet presAssocID="{3A05D242-1E54-47E2-9637-83ADF192DDA1}" presName="circ1" presStyleLbl="vennNode1" presStyleIdx="0" presStyleCnt="2"/>
      <dgm:spPr/>
      <dgm:t>
        <a:bodyPr/>
        <a:lstStyle/>
        <a:p>
          <a:endParaRPr lang="fr-FR"/>
        </a:p>
      </dgm:t>
    </dgm:pt>
    <dgm:pt modelId="{8B52A436-AF7C-4753-9A2B-F9507D32CB83}" type="pres">
      <dgm:prSet presAssocID="{3A05D242-1E54-47E2-9637-83ADF192DDA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13F9EE5-C04D-4BE0-9C4A-99461A47F3E2}" type="pres">
      <dgm:prSet presAssocID="{FEA1B3F5-446D-4241-8A67-75293E353DF4}" presName="circ2" presStyleLbl="vennNode1" presStyleIdx="1" presStyleCnt="2"/>
      <dgm:spPr/>
      <dgm:t>
        <a:bodyPr/>
        <a:lstStyle/>
        <a:p>
          <a:endParaRPr lang="fr-FR"/>
        </a:p>
      </dgm:t>
    </dgm:pt>
    <dgm:pt modelId="{77F9149C-67E5-4F90-B430-6CC2101BD9A9}" type="pres">
      <dgm:prSet presAssocID="{FEA1B3F5-446D-4241-8A67-75293E353DF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535E5CA8-395F-4F54-ADDF-0B86F027E15E}" srcId="{B3B86254-FE85-4A28-AC92-F8968F86C65C}" destId="{FEA1B3F5-446D-4241-8A67-75293E353DF4}" srcOrd="1" destOrd="0" parTransId="{5E6C4006-CF37-4289-A563-B20130A42957}" sibTransId="{7ED26724-7039-4B3E-948E-2F75B21F9E1A}"/>
    <dgm:cxn modelId="{E85CF2A4-B002-4F4A-8635-E983D327C224}" type="presOf" srcId="{FEA1B3F5-446D-4241-8A67-75293E353DF4}" destId="{77F9149C-67E5-4F90-B430-6CC2101BD9A9}" srcOrd="1" destOrd="0" presId="urn:microsoft.com/office/officeart/2005/8/layout/venn1"/>
    <dgm:cxn modelId="{09766C56-8AAB-4FA0-98E5-4743E36B7CF7}" type="presOf" srcId="{3A05D242-1E54-47E2-9637-83ADF192DDA1}" destId="{8B52A436-AF7C-4753-9A2B-F9507D32CB83}" srcOrd="1" destOrd="0" presId="urn:microsoft.com/office/officeart/2005/8/layout/venn1"/>
    <dgm:cxn modelId="{0E198082-4067-445F-8144-E66DFB9FBA06}" srcId="{B3B86254-FE85-4A28-AC92-F8968F86C65C}" destId="{3A05D242-1E54-47E2-9637-83ADF192DDA1}" srcOrd="0" destOrd="0" parTransId="{DA4B0C1E-91E3-4273-95B5-083CEFFA0A89}" sibTransId="{B060DC9D-3E3D-4192-B906-010E82C34144}"/>
    <dgm:cxn modelId="{13A4E73A-58AB-49F0-8961-1A021337411F}" type="presOf" srcId="{3A05D242-1E54-47E2-9637-83ADF192DDA1}" destId="{43480362-F1F3-4D2C-86EB-162CBD7A821E}" srcOrd="0" destOrd="0" presId="urn:microsoft.com/office/officeart/2005/8/layout/venn1"/>
    <dgm:cxn modelId="{EF9C680D-543E-49B6-B73A-D3448F44E1B3}" type="presOf" srcId="{B3B86254-FE85-4A28-AC92-F8968F86C65C}" destId="{D50A99E9-95CB-4896-B2FC-30866BD7DE14}" srcOrd="0" destOrd="0" presId="urn:microsoft.com/office/officeart/2005/8/layout/venn1"/>
    <dgm:cxn modelId="{E2CBA566-8145-4041-8EE9-F6D3212BAADF}" type="presOf" srcId="{FEA1B3F5-446D-4241-8A67-75293E353DF4}" destId="{513F9EE5-C04D-4BE0-9C4A-99461A47F3E2}" srcOrd="0" destOrd="0" presId="urn:microsoft.com/office/officeart/2005/8/layout/venn1"/>
    <dgm:cxn modelId="{5AC07132-3AD4-4BDB-BF4F-1A6B0E0C1D6B}" type="presParOf" srcId="{D50A99E9-95CB-4896-B2FC-30866BD7DE14}" destId="{43480362-F1F3-4D2C-86EB-162CBD7A821E}" srcOrd="0" destOrd="0" presId="urn:microsoft.com/office/officeart/2005/8/layout/venn1"/>
    <dgm:cxn modelId="{F148A441-AFFB-408A-8B41-DAD2E14ACCB4}" type="presParOf" srcId="{D50A99E9-95CB-4896-B2FC-30866BD7DE14}" destId="{8B52A436-AF7C-4753-9A2B-F9507D32CB83}" srcOrd="1" destOrd="0" presId="urn:microsoft.com/office/officeart/2005/8/layout/venn1"/>
    <dgm:cxn modelId="{D004CC2A-A60C-48BC-872A-8D1DDB40B287}" type="presParOf" srcId="{D50A99E9-95CB-4896-B2FC-30866BD7DE14}" destId="{513F9EE5-C04D-4BE0-9C4A-99461A47F3E2}" srcOrd="2" destOrd="0" presId="urn:microsoft.com/office/officeart/2005/8/layout/venn1"/>
    <dgm:cxn modelId="{757202C1-886F-4D97-B0D5-FCD161D25D13}" type="presParOf" srcId="{D50A99E9-95CB-4896-B2FC-30866BD7DE14}" destId="{77F9149C-67E5-4F90-B430-6CC2101BD9A9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DABADF5-C15B-4D82-A4AE-077087145851}" type="doc">
      <dgm:prSet loTypeId="urn:microsoft.com/office/officeart/2005/8/layout/hList7#1" loCatId="list" qsTypeId="urn:microsoft.com/office/officeart/2005/8/quickstyle/simple4" qsCatId="simple" csTypeId="urn:microsoft.com/office/officeart/2005/8/colors/accent1_2" csCatId="accent1" phldr="1"/>
      <dgm:spPr/>
    </dgm:pt>
    <dgm:pt modelId="{3BDB3B76-9F6B-41C6-9834-08414770F31A}">
      <dgm:prSet phldrT="[Text]" custT="1"/>
      <dgm:spPr>
        <a:gradFill flip="none" rotWithShape="1">
          <a:gsLst>
            <a:gs pos="19000">
              <a:schemeClr val="tx1"/>
            </a:gs>
            <a:gs pos="100000">
              <a:schemeClr val="tx1">
                <a:lumMod val="50000"/>
                <a:lumOff val="50000"/>
              </a:schemeClr>
            </a:gs>
          </a:gsLst>
          <a:lin ang="5400000" scaled="1"/>
          <a:tileRect/>
        </a:gradFill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en-US" sz="3000" dirty="0" smtClean="0">
              <a:solidFill>
                <a:schemeClr val="bg1"/>
              </a:solidFill>
              <a:latin typeface="Gill Sans MT" pitchFamily="34" charset="0"/>
            </a:rPr>
            <a:t>Douala</a:t>
          </a:r>
          <a:endParaRPr lang="en-US" sz="3000" dirty="0">
            <a:solidFill>
              <a:schemeClr val="bg1"/>
            </a:solidFill>
            <a:latin typeface="Gill Sans MT" pitchFamily="34" charset="0"/>
          </a:endParaRPr>
        </a:p>
      </dgm:t>
    </dgm:pt>
    <dgm:pt modelId="{B7F474E5-98FB-448E-828D-483B25FD0132}" type="parTrans" cxnId="{28432954-5FB5-43FE-ABA4-ED43FD32665B}">
      <dgm:prSet/>
      <dgm:spPr/>
      <dgm:t>
        <a:bodyPr/>
        <a:lstStyle/>
        <a:p>
          <a:endParaRPr lang="en-US"/>
        </a:p>
      </dgm:t>
    </dgm:pt>
    <dgm:pt modelId="{B642CFC1-DFB2-49F2-AA76-AF9D3D408AE5}" type="sibTrans" cxnId="{28432954-5FB5-43FE-ABA4-ED43FD32665B}">
      <dgm:prSet/>
      <dgm:spPr/>
      <dgm:t>
        <a:bodyPr/>
        <a:lstStyle/>
        <a:p>
          <a:endParaRPr lang="en-US"/>
        </a:p>
      </dgm:t>
    </dgm:pt>
    <dgm:pt modelId="{E2066210-D3D8-456D-B740-DA9DAF433E3B}">
      <dgm:prSet phldrT="[Text]" custT="1"/>
      <dgm:spPr>
        <a:gradFill flip="none" rotWithShape="1">
          <a:gsLst>
            <a:gs pos="19000">
              <a:schemeClr val="tx1"/>
            </a:gs>
            <a:gs pos="100000">
              <a:schemeClr val="tx1">
                <a:lumMod val="50000"/>
                <a:lumOff val="50000"/>
              </a:schemeClr>
            </a:gs>
          </a:gsLst>
          <a:lin ang="5400000" scaled="1"/>
          <a:tileRect/>
        </a:gradFill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en-US" sz="3000" dirty="0" smtClean="0">
              <a:solidFill>
                <a:schemeClr val="bg1"/>
              </a:solidFill>
              <a:latin typeface="Gill Sans MT" pitchFamily="34" charset="0"/>
            </a:rPr>
            <a:t>Yaoundé</a:t>
          </a:r>
          <a:endParaRPr lang="en-US" sz="3000" dirty="0">
            <a:solidFill>
              <a:schemeClr val="bg1"/>
            </a:solidFill>
            <a:latin typeface="Gill Sans MT" pitchFamily="34" charset="0"/>
          </a:endParaRPr>
        </a:p>
      </dgm:t>
    </dgm:pt>
    <dgm:pt modelId="{CE054987-AD18-4F42-B186-24BE046DD0E9}" type="parTrans" cxnId="{4A596FCC-5323-4990-A7E1-11CC691764AE}">
      <dgm:prSet/>
      <dgm:spPr/>
      <dgm:t>
        <a:bodyPr/>
        <a:lstStyle/>
        <a:p>
          <a:endParaRPr lang="en-US"/>
        </a:p>
      </dgm:t>
    </dgm:pt>
    <dgm:pt modelId="{2A23E518-369D-47E8-819C-A58D631E3CE8}" type="sibTrans" cxnId="{4A596FCC-5323-4990-A7E1-11CC691764AE}">
      <dgm:prSet/>
      <dgm:spPr/>
      <dgm:t>
        <a:bodyPr/>
        <a:lstStyle/>
        <a:p>
          <a:endParaRPr lang="en-US"/>
        </a:p>
      </dgm:t>
    </dgm:pt>
    <dgm:pt modelId="{222F19E0-6338-4A06-9CD5-2165BD78B1D9}">
      <dgm:prSet phldrT="[Text]" custT="1"/>
      <dgm:spPr>
        <a:gradFill flip="none" rotWithShape="1">
          <a:gsLst>
            <a:gs pos="19000">
              <a:schemeClr val="tx1"/>
            </a:gs>
            <a:gs pos="100000">
              <a:schemeClr val="tx1">
                <a:lumMod val="50000"/>
                <a:lumOff val="50000"/>
              </a:schemeClr>
            </a:gs>
          </a:gsLst>
          <a:lin ang="5400000" scaled="1"/>
          <a:tileRect/>
        </a:gradFill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en-US" sz="3000" dirty="0" smtClean="0">
              <a:solidFill>
                <a:schemeClr val="bg1"/>
              </a:solidFill>
              <a:latin typeface="Gill Sans MT" pitchFamily="34" charset="0"/>
            </a:rPr>
            <a:t>Bafoussam</a:t>
          </a:r>
          <a:endParaRPr lang="en-US" sz="3000" dirty="0">
            <a:solidFill>
              <a:schemeClr val="bg1"/>
            </a:solidFill>
            <a:latin typeface="Gill Sans MT" pitchFamily="34" charset="0"/>
          </a:endParaRPr>
        </a:p>
      </dgm:t>
    </dgm:pt>
    <dgm:pt modelId="{110DAD42-B53F-4853-A014-4BFA4A6257E4}" type="parTrans" cxnId="{88B8CC4F-569E-47E5-8D9C-6D1FCBDB6021}">
      <dgm:prSet/>
      <dgm:spPr/>
      <dgm:t>
        <a:bodyPr/>
        <a:lstStyle/>
        <a:p>
          <a:endParaRPr lang="en-US"/>
        </a:p>
      </dgm:t>
    </dgm:pt>
    <dgm:pt modelId="{D7595A20-D7FC-442C-B815-4D7A941896DF}" type="sibTrans" cxnId="{88B8CC4F-569E-47E5-8D9C-6D1FCBDB6021}">
      <dgm:prSet/>
      <dgm:spPr/>
      <dgm:t>
        <a:bodyPr/>
        <a:lstStyle/>
        <a:p>
          <a:endParaRPr lang="en-US"/>
        </a:p>
      </dgm:t>
    </dgm:pt>
    <dgm:pt modelId="{59C1F326-E154-49FE-80B7-1C964F1F4F8A}" type="pres">
      <dgm:prSet presAssocID="{2DABADF5-C15B-4D82-A4AE-077087145851}" presName="Name0" presStyleCnt="0">
        <dgm:presLayoutVars>
          <dgm:dir/>
          <dgm:resizeHandles val="exact"/>
        </dgm:presLayoutVars>
      </dgm:prSet>
      <dgm:spPr/>
    </dgm:pt>
    <dgm:pt modelId="{9BAB0C97-4D63-4C99-8206-401A2FF715C4}" type="pres">
      <dgm:prSet presAssocID="{2DABADF5-C15B-4D82-A4AE-077087145851}" presName="fgShape" presStyleLbl="fgShp" presStyleIdx="0" presStyleCnt="1"/>
      <dgm:sp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rgbClr val="FFC000"/>
            </a:gs>
            <a:gs pos="100000">
              <a:schemeClr val="accent6">
                <a:lumMod val="75000"/>
              </a:schemeClr>
            </a:gs>
          </a:gsLst>
          <a:lin ang="0" scaled="1"/>
          <a:tileRect/>
        </a:gradFill>
        <a:effectLst/>
      </dgm:spPr>
    </dgm:pt>
    <dgm:pt modelId="{F6C2FFD9-EAEC-47BA-9807-D398A9E01417}" type="pres">
      <dgm:prSet presAssocID="{2DABADF5-C15B-4D82-A4AE-077087145851}" presName="linComp" presStyleCnt="0"/>
      <dgm:spPr/>
    </dgm:pt>
    <dgm:pt modelId="{6041AEE7-FF6F-4CAA-B21B-395D020BF902}" type="pres">
      <dgm:prSet presAssocID="{3BDB3B76-9F6B-41C6-9834-08414770F31A}" presName="compNode" presStyleCnt="0"/>
      <dgm:spPr/>
    </dgm:pt>
    <dgm:pt modelId="{14D7F0CD-B76E-4BD1-BEC1-24053A8EDF29}" type="pres">
      <dgm:prSet presAssocID="{3BDB3B76-9F6B-41C6-9834-08414770F31A}" presName="bkgdShape" presStyleLbl="node1" presStyleIdx="0" presStyleCnt="3"/>
      <dgm:spPr/>
      <dgm:t>
        <a:bodyPr/>
        <a:lstStyle/>
        <a:p>
          <a:endParaRPr lang="en-US"/>
        </a:p>
      </dgm:t>
    </dgm:pt>
    <dgm:pt modelId="{D90760F8-8188-43AA-91F1-A6F564C538B1}" type="pres">
      <dgm:prSet presAssocID="{3BDB3B76-9F6B-41C6-9834-08414770F31A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BE032C-2067-43DC-BE49-2295B8C400E1}" type="pres">
      <dgm:prSet presAssocID="{3BDB3B76-9F6B-41C6-9834-08414770F31A}" presName="invisiNode" presStyleLbl="node1" presStyleIdx="0" presStyleCnt="3"/>
      <dgm:spPr/>
    </dgm:pt>
    <dgm:pt modelId="{ED0235F1-AC18-4B5C-9002-40606FCF7BB5}" type="pres">
      <dgm:prSet presAssocID="{3BDB3B76-9F6B-41C6-9834-08414770F31A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31D332C-CD53-4462-9BB1-1AEF01EB705C}" type="pres">
      <dgm:prSet presAssocID="{B642CFC1-DFB2-49F2-AA76-AF9D3D408AE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34D73F9-54EC-4F1F-B6D4-23DF07B562AC}" type="pres">
      <dgm:prSet presAssocID="{E2066210-D3D8-456D-B740-DA9DAF433E3B}" presName="compNode" presStyleCnt="0"/>
      <dgm:spPr/>
    </dgm:pt>
    <dgm:pt modelId="{01A7220D-402F-4859-942C-C4F5C3E231DA}" type="pres">
      <dgm:prSet presAssocID="{E2066210-D3D8-456D-B740-DA9DAF433E3B}" presName="bkgdShape" presStyleLbl="node1" presStyleIdx="1" presStyleCnt="3"/>
      <dgm:spPr/>
      <dgm:t>
        <a:bodyPr/>
        <a:lstStyle/>
        <a:p>
          <a:endParaRPr lang="en-US"/>
        </a:p>
      </dgm:t>
    </dgm:pt>
    <dgm:pt modelId="{DC01D2E7-5ED8-4F55-99C2-1F3E466269B1}" type="pres">
      <dgm:prSet presAssocID="{E2066210-D3D8-456D-B740-DA9DAF433E3B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C68B16-84A5-432C-A121-878C857FD182}" type="pres">
      <dgm:prSet presAssocID="{E2066210-D3D8-456D-B740-DA9DAF433E3B}" presName="invisiNode" presStyleLbl="node1" presStyleIdx="1" presStyleCnt="3"/>
      <dgm:spPr/>
    </dgm:pt>
    <dgm:pt modelId="{2CF2E2FF-4BAD-4B4B-BA22-48543469B59E}" type="pres">
      <dgm:prSet presAssocID="{E2066210-D3D8-456D-B740-DA9DAF433E3B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3B27CD5-A016-4F24-82AD-9B75CDF399B8}" type="pres">
      <dgm:prSet presAssocID="{2A23E518-369D-47E8-819C-A58D631E3CE8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D71B89B-B5C9-4E6F-AB68-D0A2D96EABEC}" type="pres">
      <dgm:prSet presAssocID="{222F19E0-6338-4A06-9CD5-2165BD78B1D9}" presName="compNode" presStyleCnt="0"/>
      <dgm:spPr/>
    </dgm:pt>
    <dgm:pt modelId="{4140A7D3-1BD0-4C6E-8821-4EE6DB00C3F3}" type="pres">
      <dgm:prSet presAssocID="{222F19E0-6338-4A06-9CD5-2165BD78B1D9}" presName="bkgdShape" presStyleLbl="node1" presStyleIdx="2" presStyleCnt="3"/>
      <dgm:spPr/>
      <dgm:t>
        <a:bodyPr/>
        <a:lstStyle/>
        <a:p>
          <a:endParaRPr lang="en-US"/>
        </a:p>
      </dgm:t>
    </dgm:pt>
    <dgm:pt modelId="{6B91D5B3-10D3-4066-9D65-19ADB5AD4D3A}" type="pres">
      <dgm:prSet presAssocID="{222F19E0-6338-4A06-9CD5-2165BD78B1D9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ED8EE7-B7F9-4313-B083-4AD108D047FC}" type="pres">
      <dgm:prSet presAssocID="{222F19E0-6338-4A06-9CD5-2165BD78B1D9}" presName="invisiNode" presStyleLbl="node1" presStyleIdx="2" presStyleCnt="3"/>
      <dgm:spPr/>
    </dgm:pt>
    <dgm:pt modelId="{D273CFE6-15AC-4530-9A36-01F79BF1A8B2}" type="pres">
      <dgm:prSet presAssocID="{222F19E0-6338-4A06-9CD5-2165BD78B1D9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53410AD1-4396-4D03-A5CF-8B23FE206515}" type="presOf" srcId="{3BDB3B76-9F6B-41C6-9834-08414770F31A}" destId="{D90760F8-8188-43AA-91F1-A6F564C538B1}" srcOrd="1" destOrd="0" presId="urn:microsoft.com/office/officeart/2005/8/layout/hList7#1"/>
    <dgm:cxn modelId="{9C018DEE-3C6E-47DE-9AE7-E754E0B3376B}" type="presOf" srcId="{B642CFC1-DFB2-49F2-AA76-AF9D3D408AE5}" destId="{631D332C-CD53-4462-9BB1-1AEF01EB705C}" srcOrd="0" destOrd="0" presId="urn:microsoft.com/office/officeart/2005/8/layout/hList7#1"/>
    <dgm:cxn modelId="{4A596FCC-5323-4990-A7E1-11CC691764AE}" srcId="{2DABADF5-C15B-4D82-A4AE-077087145851}" destId="{E2066210-D3D8-456D-B740-DA9DAF433E3B}" srcOrd="1" destOrd="0" parTransId="{CE054987-AD18-4F42-B186-24BE046DD0E9}" sibTransId="{2A23E518-369D-47E8-819C-A58D631E3CE8}"/>
    <dgm:cxn modelId="{88B8CC4F-569E-47E5-8D9C-6D1FCBDB6021}" srcId="{2DABADF5-C15B-4D82-A4AE-077087145851}" destId="{222F19E0-6338-4A06-9CD5-2165BD78B1D9}" srcOrd="2" destOrd="0" parTransId="{110DAD42-B53F-4853-A014-4BFA4A6257E4}" sibTransId="{D7595A20-D7FC-442C-B815-4D7A941896DF}"/>
    <dgm:cxn modelId="{7785A925-E886-45C8-B1B9-ACE219A3D187}" type="presOf" srcId="{E2066210-D3D8-456D-B740-DA9DAF433E3B}" destId="{DC01D2E7-5ED8-4F55-99C2-1F3E466269B1}" srcOrd="1" destOrd="0" presId="urn:microsoft.com/office/officeart/2005/8/layout/hList7#1"/>
    <dgm:cxn modelId="{1BB383A1-8819-49CE-8B36-FB90AAD69F2E}" type="presOf" srcId="{222F19E0-6338-4A06-9CD5-2165BD78B1D9}" destId="{6B91D5B3-10D3-4066-9D65-19ADB5AD4D3A}" srcOrd="1" destOrd="0" presId="urn:microsoft.com/office/officeart/2005/8/layout/hList7#1"/>
    <dgm:cxn modelId="{FEF8E68C-AE52-4B57-BCBA-1EE0A771F85A}" type="presOf" srcId="{2A23E518-369D-47E8-819C-A58D631E3CE8}" destId="{A3B27CD5-A016-4F24-82AD-9B75CDF399B8}" srcOrd="0" destOrd="0" presId="urn:microsoft.com/office/officeart/2005/8/layout/hList7#1"/>
    <dgm:cxn modelId="{3AE1CDDC-130A-43A0-8C1C-2118E88A175F}" type="presOf" srcId="{2DABADF5-C15B-4D82-A4AE-077087145851}" destId="{59C1F326-E154-49FE-80B7-1C964F1F4F8A}" srcOrd="0" destOrd="0" presId="urn:microsoft.com/office/officeart/2005/8/layout/hList7#1"/>
    <dgm:cxn modelId="{4F314507-23B9-4681-AC56-00A74648A4F9}" type="presOf" srcId="{222F19E0-6338-4A06-9CD5-2165BD78B1D9}" destId="{4140A7D3-1BD0-4C6E-8821-4EE6DB00C3F3}" srcOrd="0" destOrd="0" presId="urn:microsoft.com/office/officeart/2005/8/layout/hList7#1"/>
    <dgm:cxn modelId="{28432954-5FB5-43FE-ABA4-ED43FD32665B}" srcId="{2DABADF5-C15B-4D82-A4AE-077087145851}" destId="{3BDB3B76-9F6B-41C6-9834-08414770F31A}" srcOrd="0" destOrd="0" parTransId="{B7F474E5-98FB-448E-828D-483B25FD0132}" sibTransId="{B642CFC1-DFB2-49F2-AA76-AF9D3D408AE5}"/>
    <dgm:cxn modelId="{9FA3B6CB-F2BF-41FD-84F4-FA245A334689}" type="presOf" srcId="{E2066210-D3D8-456D-B740-DA9DAF433E3B}" destId="{01A7220D-402F-4859-942C-C4F5C3E231DA}" srcOrd="0" destOrd="0" presId="urn:microsoft.com/office/officeart/2005/8/layout/hList7#1"/>
    <dgm:cxn modelId="{6CAF4C5E-3E81-4544-B7B3-103F47D33BFE}" type="presOf" srcId="{3BDB3B76-9F6B-41C6-9834-08414770F31A}" destId="{14D7F0CD-B76E-4BD1-BEC1-24053A8EDF29}" srcOrd="0" destOrd="0" presId="urn:microsoft.com/office/officeart/2005/8/layout/hList7#1"/>
    <dgm:cxn modelId="{6C283F02-CE5F-4F12-A4BB-EA26BC1C63F8}" type="presParOf" srcId="{59C1F326-E154-49FE-80B7-1C964F1F4F8A}" destId="{9BAB0C97-4D63-4C99-8206-401A2FF715C4}" srcOrd="0" destOrd="0" presId="urn:microsoft.com/office/officeart/2005/8/layout/hList7#1"/>
    <dgm:cxn modelId="{E8728EA6-BE0C-4645-8B4D-5F4CDC8FC3F0}" type="presParOf" srcId="{59C1F326-E154-49FE-80B7-1C964F1F4F8A}" destId="{F6C2FFD9-EAEC-47BA-9807-D398A9E01417}" srcOrd="1" destOrd="0" presId="urn:microsoft.com/office/officeart/2005/8/layout/hList7#1"/>
    <dgm:cxn modelId="{8BC8A1AA-87D0-46D4-B008-3AD33E9FD31F}" type="presParOf" srcId="{F6C2FFD9-EAEC-47BA-9807-D398A9E01417}" destId="{6041AEE7-FF6F-4CAA-B21B-395D020BF902}" srcOrd="0" destOrd="0" presId="urn:microsoft.com/office/officeart/2005/8/layout/hList7#1"/>
    <dgm:cxn modelId="{69405216-1EE1-48D4-A92D-F5FA7FE5726C}" type="presParOf" srcId="{6041AEE7-FF6F-4CAA-B21B-395D020BF902}" destId="{14D7F0CD-B76E-4BD1-BEC1-24053A8EDF29}" srcOrd="0" destOrd="0" presId="urn:microsoft.com/office/officeart/2005/8/layout/hList7#1"/>
    <dgm:cxn modelId="{CADC9E1B-5E03-445D-A3C4-CAE2C96740DC}" type="presParOf" srcId="{6041AEE7-FF6F-4CAA-B21B-395D020BF902}" destId="{D90760F8-8188-43AA-91F1-A6F564C538B1}" srcOrd="1" destOrd="0" presId="urn:microsoft.com/office/officeart/2005/8/layout/hList7#1"/>
    <dgm:cxn modelId="{2E17812A-883A-494E-BCA3-B63B478AB91C}" type="presParOf" srcId="{6041AEE7-FF6F-4CAA-B21B-395D020BF902}" destId="{0DBE032C-2067-43DC-BE49-2295B8C400E1}" srcOrd="2" destOrd="0" presId="urn:microsoft.com/office/officeart/2005/8/layout/hList7#1"/>
    <dgm:cxn modelId="{C748D595-5069-425A-8B0E-BFAD542C4DA0}" type="presParOf" srcId="{6041AEE7-FF6F-4CAA-B21B-395D020BF902}" destId="{ED0235F1-AC18-4B5C-9002-40606FCF7BB5}" srcOrd="3" destOrd="0" presId="urn:microsoft.com/office/officeart/2005/8/layout/hList7#1"/>
    <dgm:cxn modelId="{9FBB669E-127B-4D05-A6D7-85D7CD93DFEF}" type="presParOf" srcId="{F6C2FFD9-EAEC-47BA-9807-D398A9E01417}" destId="{631D332C-CD53-4462-9BB1-1AEF01EB705C}" srcOrd="1" destOrd="0" presId="urn:microsoft.com/office/officeart/2005/8/layout/hList7#1"/>
    <dgm:cxn modelId="{634CCC72-7E2E-403A-AD29-16DFBE04B075}" type="presParOf" srcId="{F6C2FFD9-EAEC-47BA-9807-D398A9E01417}" destId="{334D73F9-54EC-4F1F-B6D4-23DF07B562AC}" srcOrd="2" destOrd="0" presId="urn:microsoft.com/office/officeart/2005/8/layout/hList7#1"/>
    <dgm:cxn modelId="{E1D76FCA-A066-485D-9D09-FB40F23D411F}" type="presParOf" srcId="{334D73F9-54EC-4F1F-B6D4-23DF07B562AC}" destId="{01A7220D-402F-4859-942C-C4F5C3E231DA}" srcOrd="0" destOrd="0" presId="urn:microsoft.com/office/officeart/2005/8/layout/hList7#1"/>
    <dgm:cxn modelId="{FD3DD89B-CCEE-4FDE-8793-45B1DED14630}" type="presParOf" srcId="{334D73F9-54EC-4F1F-B6D4-23DF07B562AC}" destId="{DC01D2E7-5ED8-4F55-99C2-1F3E466269B1}" srcOrd="1" destOrd="0" presId="urn:microsoft.com/office/officeart/2005/8/layout/hList7#1"/>
    <dgm:cxn modelId="{69A4265C-4982-491D-988B-1094DA4E3001}" type="presParOf" srcId="{334D73F9-54EC-4F1F-B6D4-23DF07B562AC}" destId="{49C68B16-84A5-432C-A121-878C857FD182}" srcOrd="2" destOrd="0" presId="urn:microsoft.com/office/officeart/2005/8/layout/hList7#1"/>
    <dgm:cxn modelId="{7CDA8153-B4AA-4AE5-A406-21987A29D6C3}" type="presParOf" srcId="{334D73F9-54EC-4F1F-B6D4-23DF07B562AC}" destId="{2CF2E2FF-4BAD-4B4B-BA22-48543469B59E}" srcOrd="3" destOrd="0" presId="urn:microsoft.com/office/officeart/2005/8/layout/hList7#1"/>
    <dgm:cxn modelId="{B5CD9E40-168D-4781-A9ED-9D5E4022B160}" type="presParOf" srcId="{F6C2FFD9-EAEC-47BA-9807-D398A9E01417}" destId="{A3B27CD5-A016-4F24-82AD-9B75CDF399B8}" srcOrd="3" destOrd="0" presId="urn:microsoft.com/office/officeart/2005/8/layout/hList7#1"/>
    <dgm:cxn modelId="{A72DFD6A-1441-4090-8749-FECDBBF83191}" type="presParOf" srcId="{F6C2FFD9-EAEC-47BA-9807-D398A9E01417}" destId="{5D71B89B-B5C9-4E6F-AB68-D0A2D96EABEC}" srcOrd="4" destOrd="0" presId="urn:microsoft.com/office/officeart/2005/8/layout/hList7#1"/>
    <dgm:cxn modelId="{16FA23BE-81EC-4512-A8D0-025CE077F57E}" type="presParOf" srcId="{5D71B89B-B5C9-4E6F-AB68-D0A2D96EABEC}" destId="{4140A7D3-1BD0-4C6E-8821-4EE6DB00C3F3}" srcOrd="0" destOrd="0" presId="urn:microsoft.com/office/officeart/2005/8/layout/hList7#1"/>
    <dgm:cxn modelId="{863D30EE-1648-4DA0-A002-9142C602BA96}" type="presParOf" srcId="{5D71B89B-B5C9-4E6F-AB68-D0A2D96EABEC}" destId="{6B91D5B3-10D3-4066-9D65-19ADB5AD4D3A}" srcOrd="1" destOrd="0" presId="urn:microsoft.com/office/officeart/2005/8/layout/hList7#1"/>
    <dgm:cxn modelId="{107CB0A4-C23A-40CE-B6E8-D8952F925B00}" type="presParOf" srcId="{5D71B89B-B5C9-4E6F-AB68-D0A2D96EABEC}" destId="{A8ED8EE7-B7F9-4313-B083-4AD108D047FC}" srcOrd="2" destOrd="0" presId="urn:microsoft.com/office/officeart/2005/8/layout/hList7#1"/>
    <dgm:cxn modelId="{AF1D600E-542E-4EA8-B3FA-7328488ECE63}" type="presParOf" srcId="{5D71B89B-B5C9-4E6F-AB68-D0A2D96EABEC}" destId="{D273CFE6-15AC-4530-9A36-01F79BF1A8B2}" srcOrd="3" destOrd="0" presId="urn:microsoft.com/office/officeart/2005/8/layout/hList7#1"/>
  </dgm:cxnLst>
  <dgm:bg>
    <a:effectLst>
      <a:outerShdw blurRad="152400" dist="317500" dir="5400000" sx="90000" sy="-19000" rotWithShape="0">
        <a:prstClr val="black">
          <a:alpha val="15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8831CC0-93A1-42A9-9CFA-09302F62DFA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0AB334F-D405-4ECA-9CA8-E324DD0CF67F}">
      <dgm:prSet custT="1"/>
      <dgm:spPr/>
      <dgm:t>
        <a:bodyPr/>
        <a:lstStyle/>
        <a:p>
          <a:pPr algn="ctr" rtl="0"/>
          <a:r>
            <a:rPr lang="en-GB" sz="4400" dirty="0" smtClean="0"/>
            <a:t>LE SECTEUR DU TRANSPORT PAR AUTOBUS:</a:t>
          </a:r>
          <a:endParaRPr lang="en-GB" sz="4400" dirty="0"/>
        </a:p>
      </dgm:t>
    </dgm:pt>
    <dgm:pt modelId="{2957691A-4C73-4165-9064-79F87B5CDD48}" type="parTrans" cxnId="{01AADFE4-5A09-47EA-98C6-266AFF1DD136}">
      <dgm:prSet/>
      <dgm:spPr/>
      <dgm:t>
        <a:bodyPr/>
        <a:lstStyle/>
        <a:p>
          <a:endParaRPr lang="en-GB"/>
        </a:p>
      </dgm:t>
    </dgm:pt>
    <dgm:pt modelId="{BF3D010E-1D5B-4781-8DEF-648FAF8E23D4}" type="sibTrans" cxnId="{01AADFE4-5A09-47EA-98C6-266AFF1DD136}">
      <dgm:prSet/>
      <dgm:spPr/>
      <dgm:t>
        <a:bodyPr/>
        <a:lstStyle/>
        <a:p>
          <a:endParaRPr lang="en-GB"/>
        </a:p>
      </dgm:t>
    </dgm:pt>
    <dgm:pt modelId="{DDE9EBE0-524E-4D2D-BF2E-4FC9E62278FF}">
      <dgm:prSet/>
      <dgm:spPr/>
      <dgm:t>
        <a:bodyPr/>
        <a:lstStyle/>
        <a:p>
          <a:pPr rtl="0"/>
          <a:r>
            <a:rPr lang="en-GB" dirty="0" smtClean="0"/>
            <a:t>“</a:t>
          </a:r>
          <a:r>
            <a:rPr lang="en-GB" b="1" dirty="0" smtClean="0">
              <a:solidFill>
                <a:srgbClr val="3A0CBA"/>
              </a:solidFill>
            </a:rPr>
            <a:t>UN SECTEUR QUI NE SATISFAIT PAS TOUJOURS SES CLIENTS</a:t>
          </a:r>
          <a:r>
            <a:rPr lang="en-GB" dirty="0" smtClean="0">
              <a:solidFill>
                <a:srgbClr val="3A0CBA"/>
              </a:solidFill>
            </a:rPr>
            <a:t>”</a:t>
          </a:r>
          <a:endParaRPr lang="en-GB" dirty="0">
            <a:solidFill>
              <a:srgbClr val="3A0CBA"/>
            </a:solidFill>
          </a:endParaRPr>
        </a:p>
      </dgm:t>
    </dgm:pt>
    <dgm:pt modelId="{CB42DC9B-5C7E-43B9-88DF-C91688579318}" type="parTrans" cxnId="{040AE25E-261B-43C8-90D6-1C99AB5A6EE0}">
      <dgm:prSet/>
      <dgm:spPr/>
      <dgm:t>
        <a:bodyPr/>
        <a:lstStyle/>
        <a:p>
          <a:endParaRPr lang="en-GB"/>
        </a:p>
      </dgm:t>
    </dgm:pt>
    <dgm:pt modelId="{A3BF44C3-9195-4153-BADE-D9ACED82E00B}" type="sibTrans" cxnId="{040AE25E-261B-43C8-90D6-1C99AB5A6EE0}">
      <dgm:prSet/>
      <dgm:spPr/>
      <dgm:t>
        <a:bodyPr/>
        <a:lstStyle/>
        <a:p>
          <a:endParaRPr lang="en-GB"/>
        </a:p>
      </dgm:t>
    </dgm:pt>
    <dgm:pt modelId="{1D4C6C8B-E742-42F0-B108-B6CF2BA93BC6}" type="pres">
      <dgm:prSet presAssocID="{E8831CC0-93A1-42A9-9CFA-09302F62DFA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F811BD67-36BD-47C1-9B4D-788D1F90273A}" type="pres">
      <dgm:prSet presAssocID="{B0AB334F-D405-4ECA-9CA8-E324DD0CF67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E08738F-4824-4EF8-8683-80D98F136EA8}" type="pres">
      <dgm:prSet presAssocID="{BF3D010E-1D5B-4781-8DEF-648FAF8E23D4}" presName="spacer" presStyleCnt="0"/>
      <dgm:spPr/>
    </dgm:pt>
    <dgm:pt modelId="{F6464AC4-5477-4843-8D24-95F8EF20980F}" type="pres">
      <dgm:prSet presAssocID="{DDE9EBE0-524E-4D2D-BF2E-4FC9E62278F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40AE25E-261B-43C8-90D6-1C99AB5A6EE0}" srcId="{E8831CC0-93A1-42A9-9CFA-09302F62DFA5}" destId="{DDE9EBE0-524E-4D2D-BF2E-4FC9E62278FF}" srcOrd="1" destOrd="0" parTransId="{CB42DC9B-5C7E-43B9-88DF-C91688579318}" sibTransId="{A3BF44C3-9195-4153-BADE-D9ACED82E00B}"/>
    <dgm:cxn modelId="{4978D384-0940-44D4-A64B-9E78DEF06A45}" type="presOf" srcId="{E8831CC0-93A1-42A9-9CFA-09302F62DFA5}" destId="{1D4C6C8B-E742-42F0-B108-B6CF2BA93BC6}" srcOrd="0" destOrd="0" presId="urn:microsoft.com/office/officeart/2005/8/layout/vList2"/>
    <dgm:cxn modelId="{A0111EFA-0974-406D-AD14-2622261BDD1D}" type="presOf" srcId="{DDE9EBE0-524E-4D2D-BF2E-4FC9E62278FF}" destId="{F6464AC4-5477-4843-8D24-95F8EF20980F}" srcOrd="0" destOrd="0" presId="urn:microsoft.com/office/officeart/2005/8/layout/vList2"/>
    <dgm:cxn modelId="{9654CA5A-2DC7-4931-856B-98CCAE64E80B}" type="presOf" srcId="{B0AB334F-D405-4ECA-9CA8-E324DD0CF67F}" destId="{F811BD67-36BD-47C1-9B4D-788D1F90273A}" srcOrd="0" destOrd="0" presId="urn:microsoft.com/office/officeart/2005/8/layout/vList2"/>
    <dgm:cxn modelId="{01AADFE4-5A09-47EA-98C6-266AFF1DD136}" srcId="{E8831CC0-93A1-42A9-9CFA-09302F62DFA5}" destId="{B0AB334F-D405-4ECA-9CA8-E324DD0CF67F}" srcOrd="0" destOrd="0" parTransId="{2957691A-4C73-4165-9064-79F87B5CDD48}" sibTransId="{BF3D010E-1D5B-4781-8DEF-648FAF8E23D4}"/>
    <dgm:cxn modelId="{52D6B8C9-6C8F-4E4C-8687-2CC2496A231E}" type="presParOf" srcId="{1D4C6C8B-E742-42F0-B108-B6CF2BA93BC6}" destId="{F811BD67-36BD-47C1-9B4D-788D1F90273A}" srcOrd="0" destOrd="0" presId="urn:microsoft.com/office/officeart/2005/8/layout/vList2"/>
    <dgm:cxn modelId="{4ED09FCE-40DB-4144-8111-92F5E9686105}" type="presParOf" srcId="{1D4C6C8B-E742-42F0-B108-B6CF2BA93BC6}" destId="{3E08738F-4824-4EF8-8683-80D98F136EA8}" srcOrd="1" destOrd="0" presId="urn:microsoft.com/office/officeart/2005/8/layout/vList2"/>
    <dgm:cxn modelId="{12C3DF63-2C17-456C-8813-6812072512DC}" type="presParOf" srcId="{1D4C6C8B-E742-42F0-B108-B6CF2BA93BC6}" destId="{F6464AC4-5477-4843-8D24-95F8EF20980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5CA3FB5-EC2E-4983-8D64-5D4723B0D339}" type="doc">
      <dgm:prSet loTypeId="urn:microsoft.com/office/officeart/2005/8/layout/chevron2" loCatId="list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AB0B83C5-FB89-4DEC-9039-9960545FAAFC}">
      <dgm:prSet phldrT="[Text]" custT="1"/>
      <dgm:spPr>
        <a:scene3d>
          <a:camera prst="orthographicFront"/>
          <a:lightRig rig="chilly" dir="t"/>
        </a:scene3d>
        <a:sp3d prstMaterial="translucentPowder">
          <a:bevelT w="127000" h="25400" prst="relaxedInset"/>
        </a:sp3d>
      </dgm:spPr>
      <dgm:t>
        <a:bodyPr lIns="0" tIns="548640" rIns="0" bIns="0" anchor="b" anchorCtr="0"/>
        <a:lstStyle/>
        <a:p>
          <a:r>
            <a:rPr lang="en-US" sz="2800" dirty="0" smtClean="0">
              <a:latin typeface="Franklin Gothic Medium Cond" pitchFamily="34" charset="0"/>
            </a:rPr>
            <a:t>One</a:t>
          </a:r>
          <a:endParaRPr lang="en-US" sz="2800" dirty="0">
            <a:latin typeface="Franklin Gothic Medium Cond" pitchFamily="34" charset="0"/>
          </a:endParaRPr>
        </a:p>
      </dgm:t>
    </dgm:pt>
    <dgm:pt modelId="{B58D2977-61F0-4289-9161-9B0B2599E20F}" type="parTrans" cxnId="{138FA0F0-3A8A-489D-8888-3468BC9B23C0}">
      <dgm:prSet/>
      <dgm:spPr/>
      <dgm:t>
        <a:bodyPr/>
        <a:lstStyle/>
        <a:p>
          <a:endParaRPr lang="en-US"/>
        </a:p>
      </dgm:t>
    </dgm:pt>
    <dgm:pt modelId="{0481E9B4-5897-4277-A3CD-9E8AC8BA9C21}" type="sibTrans" cxnId="{138FA0F0-3A8A-489D-8888-3468BC9B23C0}">
      <dgm:prSet/>
      <dgm:spPr/>
      <dgm:t>
        <a:bodyPr/>
        <a:lstStyle/>
        <a:p>
          <a:endParaRPr lang="en-US"/>
        </a:p>
      </dgm:t>
    </dgm:pt>
    <dgm:pt modelId="{C7AEF8A6-7FC5-4512-8214-026FBFB2096C}">
      <dgm:prSet phldrT="[Text]" custT="1"/>
      <dgm:spPr>
        <a:gradFill flip="none" rotWithShape="1">
          <a:gsLst>
            <a:gs pos="0">
              <a:schemeClr val="tx1">
                <a:alpha val="0"/>
              </a:schemeClr>
            </a:gs>
            <a:gs pos="100000">
              <a:schemeClr val="tx1">
                <a:alpha val="55000"/>
              </a:schemeClr>
            </a:gs>
          </a:gsLst>
          <a:lin ang="5400000" scaled="1"/>
          <a:tileRect/>
        </a:gradFill>
        <a:ln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0"/>
          </a:gradFill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contourClr>
            <a:schemeClr val="bg1"/>
          </a:contourClr>
        </a:sp3d>
      </dgm:spPr>
      <dgm:t>
        <a:bodyPr/>
        <a:lstStyle/>
        <a:p>
          <a:r>
            <a:rPr lang="en-US" sz="2100" dirty="0" smtClean="0">
              <a:solidFill>
                <a:schemeClr val="bg1"/>
              </a:solidFill>
              <a:latin typeface="Franklin Gothic Book" pitchFamily="34" charset="0"/>
            </a:rPr>
            <a:t>LES PRATIQUES DU MANAGEMENT DES ENTREPRISES DU SECTEURS</a:t>
          </a:r>
          <a:endParaRPr lang="en-US" sz="2100" dirty="0">
            <a:solidFill>
              <a:schemeClr val="bg1"/>
            </a:solidFill>
            <a:latin typeface="Franklin Gothic Book" pitchFamily="34" charset="0"/>
          </a:endParaRPr>
        </a:p>
      </dgm:t>
    </dgm:pt>
    <dgm:pt modelId="{35C80211-5C7B-4081-9B36-C805ED697AF2}" type="parTrans" cxnId="{A592710F-4E29-4D69-93A8-BEF7B5AD3521}">
      <dgm:prSet/>
      <dgm:spPr/>
      <dgm:t>
        <a:bodyPr/>
        <a:lstStyle/>
        <a:p>
          <a:endParaRPr lang="en-US"/>
        </a:p>
      </dgm:t>
    </dgm:pt>
    <dgm:pt modelId="{CF221CC4-5429-4D72-A579-08BD6747E6FA}" type="sibTrans" cxnId="{A592710F-4E29-4D69-93A8-BEF7B5AD3521}">
      <dgm:prSet/>
      <dgm:spPr/>
      <dgm:t>
        <a:bodyPr/>
        <a:lstStyle/>
        <a:p>
          <a:endParaRPr lang="en-US"/>
        </a:p>
      </dgm:t>
    </dgm:pt>
    <dgm:pt modelId="{A9218C68-2F7B-4994-92DA-0304A9956852}">
      <dgm:prSet phldrT="[Text]" custT="1"/>
      <dgm:spPr>
        <a:scene3d>
          <a:camera prst="orthographicFront"/>
          <a:lightRig rig="chilly" dir="t"/>
        </a:scene3d>
        <a:sp3d prstMaterial="translucentPowder">
          <a:bevelT w="127000" h="25400" prst="relaxedInset"/>
        </a:sp3d>
      </dgm:spPr>
      <dgm:t>
        <a:bodyPr lIns="0" tIns="548640" rIns="0" bIns="0" anchor="b" anchorCtr="0"/>
        <a:lstStyle/>
        <a:p>
          <a:r>
            <a:rPr lang="en-US" sz="2800" dirty="0" smtClean="0">
              <a:latin typeface="Franklin Gothic Medium Cond" pitchFamily="34" charset="0"/>
            </a:rPr>
            <a:t>Two</a:t>
          </a:r>
          <a:endParaRPr lang="en-US" sz="2800" dirty="0">
            <a:latin typeface="Franklin Gothic Medium Cond" pitchFamily="34" charset="0"/>
          </a:endParaRPr>
        </a:p>
      </dgm:t>
    </dgm:pt>
    <dgm:pt modelId="{834AB8F0-4A9A-4DB6-9A4D-69A35E4E9247}" type="parTrans" cxnId="{1AF362C0-86BD-4AAC-9AF9-B398702EE003}">
      <dgm:prSet/>
      <dgm:spPr/>
      <dgm:t>
        <a:bodyPr/>
        <a:lstStyle/>
        <a:p>
          <a:endParaRPr lang="en-US"/>
        </a:p>
      </dgm:t>
    </dgm:pt>
    <dgm:pt modelId="{F23F837F-FD21-4B4E-A5F8-3AD2C99B7E67}" type="sibTrans" cxnId="{1AF362C0-86BD-4AAC-9AF9-B398702EE003}">
      <dgm:prSet/>
      <dgm:spPr/>
      <dgm:t>
        <a:bodyPr/>
        <a:lstStyle/>
        <a:p>
          <a:endParaRPr lang="en-US"/>
        </a:p>
      </dgm:t>
    </dgm:pt>
    <dgm:pt modelId="{3DE8CA39-333E-4904-8E28-A954B17A6F6B}">
      <dgm:prSet phldrT="[Text]" custT="1"/>
      <dgm:spPr>
        <a:gradFill flip="none" rotWithShape="1">
          <a:gsLst>
            <a:gs pos="0">
              <a:schemeClr val="tx1">
                <a:alpha val="0"/>
              </a:schemeClr>
            </a:gs>
            <a:gs pos="100000">
              <a:schemeClr val="tx1">
                <a:alpha val="55000"/>
              </a:schemeClr>
            </a:gs>
          </a:gsLst>
          <a:lin ang="5400000" scaled="1"/>
          <a:tileRect/>
        </a:gradFill>
        <a:ln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3"/>
              </a:gs>
            </a:gsLst>
            <a:lin ang="5400000" scaled="0"/>
          </a:gradFill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contourClr>
            <a:schemeClr val="bg1"/>
          </a:contourClr>
        </a:sp3d>
      </dgm:spPr>
      <dgm:t>
        <a:bodyPr/>
        <a:lstStyle/>
        <a:p>
          <a:r>
            <a:rPr lang="en-US" sz="2100" dirty="0" smtClean="0">
              <a:solidFill>
                <a:schemeClr val="bg1"/>
              </a:solidFill>
              <a:latin typeface="Franklin Gothic Book" pitchFamily="34" charset="0"/>
            </a:rPr>
            <a:t>LES CONDUTEURS ET PERSONNELS</a:t>
          </a:r>
          <a:endParaRPr lang="en-US" sz="2100" dirty="0">
            <a:solidFill>
              <a:schemeClr val="bg1"/>
            </a:solidFill>
            <a:latin typeface="Franklin Gothic Book" pitchFamily="34" charset="0"/>
          </a:endParaRPr>
        </a:p>
      </dgm:t>
    </dgm:pt>
    <dgm:pt modelId="{38578C08-C05C-49F1-AE10-943C27F77570}" type="parTrans" cxnId="{C8FFD080-7186-4168-BCEE-F9CDA4818DF8}">
      <dgm:prSet/>
      <dgm:spPr/>
      <dgm:t>
        <a:bodyPr/>
        <a:lstStyle/>
        <a:p>
          <a:endParaRPr lang="en-US"/>
        </a:p>
      </dgm:t>
    </dgm:pt>
    <dgm:pt modelId="{102DA166-0408-435C-A1D0-3FF03B3446B8}" type="sibTrans" cxnId="{C8FFD080-7186-4168-BCEE-F9CDA4818DF8}">
      <dgm:prSet/>
      <dgm:spPr/>
      <dgm:t>
        <a:bodyPr/>
        <a:lstStyle/>
        <a:p>
          <a:endParaRPr lang="en-US"/>
        </a:p>
      </dgm:t>
    </dgm:pt>
    <dgm:pt modelId="{0E8D7766-A7C2-4B6D-B261-E66309F92C15}">
      <dgm:prSet phldrT="[Text]" custT="1"/>
      <dgm:spPr>
        <a:scene3d>
          <a:camera prst="orthographicFront"/>
          <a:lightRig rig="chilly" dir="t"/>
        </a:scene3d>
        <a:sp3d prstMaterial="translucentPowder">
          <a:bevelT w="127000" h="25400" prst="relaxedInset"/>
        </a:sp3d>
      </dgm:spPr>
      <dgm:t>
        <a:bodyPr lIns="0" tIns="548640" rIns="0" bIns="0" anchor="b" anchorCtr="0"/>
        <a:lstStyle/>
        <a:p>
          <a:r>
            <a:rPr lang="en-US" sz="2800" dirty="0" smtClean="0">
              <a:latin typeface="Franklin Gothic Medium Cond" pitchFamily="34" charset="0"/>
            </a:rPr>
            <a:t>Three</a:t>
          </a:r>
          <a:endParaRPr lang="en-US" sz="2800" dirty="0">
            <a:latin typeface="Franklin Gothic Medium Cond" pitchFamily="34" charset="0"/>
          </a:endParaRPr>
        </a:p>
      </dgm:t>
    </dgm:pt>
    <dgm:pt modelId="{78B99D9E-1A0A-4505-A65C-DE12A163E06B}" type="parTrans" cxnId="{3AE64DEB-9B84-4914-93F7-A0BB85E908E9}">
      <dgm:prSet/>
      <dgm:spPr/>
      <dgm:t>
        <a:bodyPr/>
        <a:lstStyle/>
        <a:p>
          <a:endParaRPr lang="en-US"/>
        </a:p>
      </dgm:t>
    </dgm:pt>
    <dgm:pt modelId="{B86DBCFF-14DA-45C9-A879-B6305D7AF8F7}" type="sibTrans" cxnId="{3AE64DEB-9B84-4914-93F7-A0BB85E908E9}">
      <dgm:prSet/>
      <dgm:spPr/>
      <dgm:t>
        <a:bodyPr/>
        <a:lstStyle/>
        <a:p>
          <a:endParaRPr lang="en-US"/>
        </a:p>
      </dgm:t>
    </dgm:pt>
    <dgm:pt modelId="{0C991EA5-D1FC-49A2-8FA4-5DDEC9ABE42B}">
      <dgm:prSet phldrT="[Text]" custT="1"/>
      <dgm:spPr>
        <a:gradFill flip="none" rotWithShape="1">
          <a:gsLst>
            <a:gs pos="0">
              <a:schemeClr val="tx1">
                <a:alpha val="0"/>
              </a:schemeClr>
            </a:gs>
            <a:gs pos="100000">
              <a:schemeClr val="tx1">
                <a:alpha val="55000"/>
              </a:schemeClr>
            </a:gs>
          </a:gsLst>
          <a:lin ang="5400000" scaled="1"/>
          <a:tileRect/>
        </a:gradFill>
        <a:ln>
          <a:gradFill>
            <a:gsLst>
              <a:gs pos="0">
                <a:schemeClr val="accent5">
                  <a:alpha val="0"/>
                </a:schemeClr>
              </a:gs>
              <a:gs pos="100000">
                <a:schemeClr val="accent5"/>
              </a:gs>
            </a:gsLst>
            <a:lin ang="5400000" scaled="0"/>
          </a:gradFill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contourClr>
            <a:schemeClr val="bg1"/>
          </a:contourClr>
        </a:sp3d>
      </dgm:spPr>
      <dgm:t>
        <a:bodyPr/>
        <a:lstStyle/>
        <a:p>
          <a:r>
            <a:rPr lang="en-US" sz="2100" dirty="0" smtClean="0">
              <a:solidFill>
                <a:schemeClr val="bg1"/>
              </a:solidFill>
              <a:latin typeface="Franklin Gothic Book" pitchFamily="34" charset="0"/>
            </a:rPr>
            <a:t>LES POUVOIRS PUBLIQUES</a:t>
          </a:r>
          <a:endParaRPr lang="en-US" sz="2100" dirty="0">
            <a:solidFill>
              <a:schemeClr val="bg1"/>
            </a:solidFill>
            <a:latin typeface="Franklin Gothic Book" pitchFamily="34" charset="0"/>
          </a:endParaRPr>
        </a:p>
      </dgm:t>
    </dgm:pt>
    <dgm:pt modelId="{08D6330A-A696-4E28-8C96-F259A953EA45}" type="parTrans" cxnId="{50850331-AC2F-47DB-8BA8-35C9C2F8D0BC}">
      <dgm:prSet/>
      <dgm:spPr/>
      <dgm:t>
        <a:bodyPr/>
        <a:lstStyle/>
        <a:p>
          <a:endParaRPr lang="en-US"/>
        </a:p>
      </dgm:t>
    </dgm:pt>
    <dgm:pt modelId="{CAAAA1E3-4D19-4EF1-8B47-52348541F1FE}" type="sibTrans" cxnId="{50850331-AC2F-47DB-8BA8-35C9C2F8D0BC}">
      <dgm:prSet/>
      <dgm:spPr/>
      <dgm:t>
        <a:bodyPr/>
        <a:lstStyle/>
        <a:p>
          <a:endParaRPr lang="en-US"/>
        </a:p>
      </dgm:t>
    </dgm:pt>
    <dgm:pt modelId="{8BC5B113-A5FA-4C53-89D3-FD6D495EDF97}">
      <dgm:prSet phldrT="[Text]" custT="1"/>
      <dgm:spPr>
        <a:scene3d>
          <a:camera prst="orthographicFront"/>
          <a:lightRig rig="chilly" dir="t"/>
        </a:scene3d>
        <a:sp3d prstMaterial="translucentPowder">
          <a:bevelT w="127000" h="25400" prst="relaxedInset"/>
        </a:sp3d>
      </dgm:spPr>
      <dgm:t>
        <a:bodyPr lIns="0" tIns="548640" rIns="0" bIns="0" anchor="b" anchorCtr="0"/>
        <a:lstStyle/>
        <a:p>
          <a:r>
            <a:rPr lang="en-US" sz="2800" dirty="0" smtClean="0">
              <a:latin typeface="Franklin Gothic Medium Cond" pitchFamily="34" charset="0"/>
            </a:rPr>
            <a:t>Four</a:t>
          </a:r>
          <a:endParaRPr lang="en-US" sz="2800" dirty="0">
            <a:latin typeface="Franklin Gothic Medium Cond" pitchFamily="34" charset="0"/>
          </a:endParaRPr>
        </a:p>
      </dgm:t>
    </dgm:pt>
    <dgm:pt modelId="{B48A5EEB-5E07-4BE0-8F6B-CB82495F971F}" type="sibTrans" cxnId="{ADFF4E7B-256E-4A2C-9D59-A1AA5E5DD543}">
      <dgm:prSet/>
      <dgm:spPr/>
      <dgm:t>
        <a:bodyPr/>
        <a:lstStyle/>
        <a:p>
          <a:endParaRPr lang="en-US"/>
        </a:p>
      </dgm:t>
    </dgm:pt>
    <dgm:pt modelId="{185C4401-63EE-4E93-8C00-3F3B50F3998F}" type="parTrans" cxnId="{ADFF4E7B-256E-4A2C-9D59-A1AA5E5DD543}">
      <dgm:prSet/>
      <dgm:spPr/>
      <dgm:t>
        <a:bodyPr/>
        <a:lstStyle/>
        <a:p>
          <a:endParaRPr lang="en-US"/>
        </a:p>
      </dgm:t>
    </dgm:pt>
    <dgm:pt modelId="{8194BC40-AF45-4E52-9F96-65ABCF96DF0C}">
      <dgm:prSet phldrT="[Text]" custT="1"/>
      <dgm:spPr>
        <a:gradFill flip="none" rotWithShape="1">
          <a:gsLst>
            <a:gs pos="0">
              <a:schemeClr val="tx1">
                <a:alpha val="0"/>
              </a:schemeClr>
            </a:gs>
            <a:gs pos="100000">
              <a:schemeClr val="tx1">
                <a:alpha val="55000"/>
              </a:schemeClr>
            </a:gs>
          </a:gsLst>
          <a:lin ang="5400000" scaled="1"/>
          <a:tileRect/>
        </a:gradFill>
        <a:ln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/>
              </a:gs>
            </a:gsLst>
            <a:lin ang="5400000" scaled="0"/>
          </a:gradFill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contourClr>
            <a:schemeClr val="bg1"/>
          </a:contourClr>
        </a:sp3d>
      </dgm:spPr>
      <dgm:t>
        <a:bodyPr/>
        <a:lstStyle/>
        <a:p>
          <a:r>
            <a:rPr lang="en-US" sz="2100" dirty="0" smtClean="0">
              <a:solidFill>
                <a:schemeClr val="bg1"/>
              </a:solidFill>
              <a:latin typeface="Franklin Gothic Book" pitchFamily="34" charset="0"/>
            </a:rPr>
            <a:t>LES PASSAGERS </a:t>
          </a:r>
          <a:endParaRPr lang="en-US" sz="2100" dirty="0">
            <a:solidFill>
              <a:schemeClr val="bg1"/>
            </a:solidFill>
            <a:latin typeface="Franklin Gothic Book" pitchFamily="34" charset="0"/>
          </a:endParaRPr>
        </a:p>
      </dgm:t>
    </dgm:pt>
    <dgm:pt modelId="{C4440606-2731-47D7-A483-47C3760D0A9F}" type="sibTrans" cxnId="{16A5F238-D9B3-471C-8C56-13C203FD49DD}">
      <dgm:prSet/>
      <dgm:spPr/>
      <dgm:t>
        <a:bodyPr/>
        <a:lstStyle/>
        <a:p>
          <a:endParaRPr lang="en-US"/>
        </a:p>
      </dgm:t>
    </dgm:pt>
    <dgm:pt modelId="{2767DFEE-F471-4340-8B6E-F9213DB86CB7}" type="parTrans" cxnId="{16A5F238-D9B3-471C-8C56-13C203FD49DD}">
      <dgm:prSet/>
      <dgm:spPr/>
      <dgm:t>
        <a:bodyPr/>
        <a:lstStyle/>
        <a:p>
          <a:endParaRPr lang="en-US"/>
        </a:p>
      </dgm:t>
    </dgm:pt>
    <dgm:pt modelId="{6008C808-7E0D-4A1F-A2C4-0DC113F5539E}" type="pres">
      <dgm:prSet presAssocID="{35CA3FB5-EC2E-4983-8D64-5D4723B0D33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43F94E9-4A56-4501-9FCD-B723E34F41BD}" type="pres">
      <dgm:prSet presAssocID="{AB0B83C5-FB89-4DEC-9039-9960545FAAFC}" presName="composite" presStyleCnt="0"/>
      <dgm:spPr/>
    </dgm:pt>
    <dgm:pt modelId="{62DFEF69-5570-4AAE-80E7-FD7F21FDEBD4}" type="pres">
      <dgm:prSet presAssocID="{AB0B83C5-FB89-4DEC-9039-9960545FAAFC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1E39BD-DB5B-4377-B255-ABBFE5B487B8}" type="pres">
      <dgm:prSet presAssocID="{AB0B83C5-FB89-4DEC-9039-9960545FAAFC}" presName="descendantText" presStyleLbl="alignAcc1" presStyleIdx="0" presStyleCnt="4" custLinFactNeighborX="4823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4C1A79-E801-48B2-8792-56699C16751A}" type="pres">
      <dgm:prSet presAssocID="{0481E9B4-5897-4277-A3CD-9E8AC8BA9C21}" presName="sp" presStyleCnt="0"/>
      <dgm:spPr/>
    </dgm:pt>
    <dgm:pt modelId="{85E796BB-9E69-441A-8B2C-7DC547B521E3}" type="pres">
      <dgm:prSet presAssocID="{A9218C68-2F7B-4994-92DA-0304A9956852}" presName="composite" presStyleCnt="0"/>
      <dgm:spPr/>
    </dgm:pt>
    <dgm:pt modelId="{7C9E8A44-624E-4FF4-89DB-35C85D7D63A2}" type="pres">
      <dgm:prSet presAssocID="{A9218C68-2F7B-4994-92DA-0304A9956852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CC0456-6034-485E-B8DA-4DC206B3E039}" type="pres">
      <dgm:prSet presAssocID="{A9218C68-2F7B-4994-92DA-0304A9956852}" presName="descendantText" presStyleLbl="alignAcc1" presStyleIdx="1" presStyleCnt="4" custLinFactNeighborX="4823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55DA44-37CD-44E5-A1F1-FBF67B69056C}" type="pres">
      <dgm:prSet presAssocID="{F23F837F-FD21-4B4E-A5F8-3AD2C99B7E67}" presName="sp" presStyleCnt="0"/>
      <dgm:spPr/>
    </dgm:pt>
    <dgm:pt modelId="{D350EBD6-6EE7-449B-ACAE-256671F4FA1A}" type="pres">
      <dgm:prSet presAssocID="{0E8D7766-A7C2-4B6D-B261-E66309F92C15}" presName="composite" presStyleCnt="0"/>
      <dgm:spPr/>
    </dgm:pt>
    <dgm:pt modelId="{762E8953-8565-4C98-895F-DA4FCE740FF0}" type="pres">
      <dgm:prSet presAssocID="{0E8D7766-A7C2-4B6D-B261-E66309F92C15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B9F291-94A3-427A-B809-7ABA8DDF752C}" type="pres">
      <dgm:prSet presAssocID="{0E8D7766-A7C2-4B6D-B261-E66309F92C15}" presName="descendantText" presStyleLbl="alignAcc1" presStyleIdx="2" presStyleCnt="4" custLinFactNeighborX="4823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D7209A-D3E6-40B0-9491-03C5237F5F2D}" type="pres">
      <dgm:prSet presAssocID="{B86DBCFF-14DA-45C9-A879-B6305D7AF8F7}" presName="sp" presStyleCnt="0"/>
      <dgm:spPr/>
    </dgm:pt>
    <dgm:pt modelId="{D29A3211-0A60-4992-89CA-88C3D61035F7}" type="pres">
      <dgm:prSet presAssocID="{8BC5B113-A5FA-4C53-89D3-FD6D495EDF97}" presName="composite" presStyleCnt="0"/>
      <dgm:spPr/>
    </dgm:pt>
    <dgm:pt modelId="{E9D72F99-B28D-48BF-A607-D31CF6F8FC70}" type="pres">
      <dgm:prSet presAssocID="{8BC5B113-A5FA-4C53-89D3-FD6D495EDF97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996E4F-114B-4E1F-BFB4-9DFD3DC38A79}" type="pres">
      <dgm:prSet presAssocID="{8BC5B113-A5FA-4C53-89D3-FD6D495EDF97}" presName="descendantText" presStyleLbl="alignAcc1" presStyleIdx="3" presStyleCnt="4" custLinFactNeighborX="4823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6B03D65-8DC1-4DF2-A404-2AFD61EBEA92}" type="presOf" srcId="{35CA3FB5-EC2E-4983-8D64-5D4723B0D339}" destId="{6008C808-7E0D-4A1F-A2C4-0DC113F5539E}" srcOrd="0" destOrd="0" presId="urn:microsoft.com/office/officeart/2005/8/layout/chevron2"/>
    <dgm:cxn modelId="{F46A8E33-D9F2-4382-BAE5-69F053C78411}" type="presOf" srcId="{A9218C68-2F7B-4994-92DA-0304A9956852}" destId="{7C9E8A44-624E-4FF4-89DB-35C85D7D63A2}" srcOrd="0" destOrd="0" presId="urn:microsoft.com/office/officeart/2005/8/layout/chevron2"/>
    <dgm:cxn modelId="{CEE08B83-72D4-4F7B-8448-D3430295A88A}" type="presOf" srcId="{0C991EA5-D1FC-49A2-8FA4-5DDEC9ABE42B}" destId="{F7996E4F-114B-4E1F-BFB4-9DFD3DC38A79}" srcOrd="0" destOrd="0" presId="urn:microsoft.com/office/officeart/2005/8/layout/chevron2"/>
    <dgm:cxn modelId="{961D25D9-CDFD-437D-B98A-CE2D53CA1488}" type="presOf" srcId="{C7AEF8A6-7FC5-4512-8214-026FBFB2096C}" destId="{501E39BD-DB5B-4377-B255-ABBFE5B487B8}" srcOrd="0" destOrd="0" presId="urn:microsoft.com/office/officeart/2005/8/layout/chevron2"/>
    <dgm:cxn modelId="{0CBFC0C6-380B-4D38-9D4E-1D303B0D7EE7}" type="presOf" srcId="{0E8D7766-A7C2-4B6D-B261-E66309F92C15}" destId="{762E8953-8565-4C98-895F-DA4FCE740FF0}" srcOrd="0" destOrd="0" presId="urn:microsoft.com/office/officeart/2005/8/layout/chevron2"/>
    <dgm:cxn modelId="{49C5FD60-95D8-40B6-97D7-6DDAFD816416}" type="presOf" srcId="{8194BC40-AF45-4E52-9F96-65ABCF96DF0C}" destId="{E3B9F291-94A3-427A-B809-7ABA8DDF752C}" srcOrd="0" destOrd="0" presId="urn:microsoft.com/office/officeart/2005/8/layout/chevron2"/>
    <dgm:cxn modelId="{16A5F238-D9B3-471C-8C56-13C203FD49DD}" srcId="{0E8D7766-A7C2-4B6D-B261-E66309F92C15}" destId="{8194BC40-AF45-4E52-9F96-65ABCF96DF0C}" srcOrd="0" destOrd="0" parTransId="{2767DFEE-F471-4340-8B6E-F9213DB86CB7}" sibTransId="{C4440606-2731-47D7-A483-47C3760D0A9F}"/>
    <dgm:cxn modelId="{50850331-AC2F-47DB-8BA8-35C9C2F8D0BC}" srcId="{8BC5B113-A5FA-4C53-89D3-FD6D495EDF97}" destId="{0C991EA5-D1FC-49A2-8FA4-5DDEC9ABE42B}" srcOrd="0" destOrd="0" parTransId="{08D6330A-A696-4E28-8C96-F259A953EA45}" sibTransId="{CAAAA1E3-4D19-4EF1-8B47-52348541F1FE}"/>
    <dgm:cxn modelId="{3AE64DEB-9B84-4914-93F7-A0BB85E908E9}" srcId="{35CA3FB5-EC2E-4983-8D64-5D4723B0D339}" destId="{0E8D7766-A7C2-4B6D-B261-E66309F92C15}" srcOrd="2" destOrd="0" parTransId="{78B99D9E-1A0A-4505-A65C-DE12A163E06B}" sibTransId="{B86DBCFF-14DA-45C9-A879-B6305D7AF8F7}"/>
    <dgm:cxn modelId="{1AF362C0-86BD-4AAC-9AF9-B398702EE003}" srcId="{35CA3FB5-EC2E-4983-8D64-5D4723B0D339}" destId="{A9218C68-2F7B-4994-92DA-0304A9956852}" srcOrd="1" destOrd="0" parTransId="{834AB8F0-4A9A-4DB6-9A4D-69A35E4E9247}" sibTransId="{F23F837F-FD21-4B4E-A5F8-3AD2C99B7E67}"/>
    <dgm:cxn modelId="{5CF27A81-DFAA-4DF9-99E2-1949E74FB0AF}" type="presOf" srcId="{AB0B83C5-FB89-4DEC-9039-9960545FAAFC}" destId="{62DFEF69-5570-4AAE-80E7-FD7F21FDEBD4}" srcOrd="0" destOrd="0" presId="urn:microsoft.com/office/officeart/2005/8/layout/chevron2"/>
    <dgm:cxn modelId="{ADFF4E7B-256E-4A2C-9D59-A1AA5E5DD543}" srcId="{35CA3FB5-EC2E-4983-8D64-5D4723B0D339}" destId="{8BC5B113-A5FA-4C53-89D3-FD6D495EDF97}" srcOrd="3" destOrd="0" parTransId="{185C4401-63EE-4E93-8C00-3F3B50F3998F}" sibTransId="{B48A5EEB-5E07-4BE0-8F6B-CB82495F971F}"/>
    <dgm:cxn modelId="{C8FFD080-7186-4168-BCEE-F9CDA4818DF8}" srcId="{A9218C68-2F7B-4994-92DA-0304A9956852}" destId="{3DE8CA39-333E-4904-8E28-A954B17A6F6B}" srcOrd="0" destOrd="0" parTransId="{38578C08-C05C-49F1-AE10-943C27F77570}" sibTransId="{102DA166-0408-435C-A1D0-3FF03B3446B8}"/>
    <dgm:cxn modelId="{B39E4649-9B22-4917-935F-2E65F4D37C51}" type="presOf" srcId="{3DE8CA39-333E-4904-8E28-A954B17A6F6B}" destId="{BDCC0456-6034-485E-B8DA-4DC206B3E039}" srcOrd="0" destOrd="0" presId="urn:microsoft.com/office/officeart/2005/8/layout/chevron2"/>
    <dgm:cxn modelId="{962AEF80-FAD4-40B2-B1BB-F33092E495E0}" type="presOf" srcId="{8BC5B113-A5FA-4C53-89D3-FD6D495EDF97}" destId="{E9D72F99-B28D-48BF-A607-D31CF6F8FC70}" srcOrd="0" destOrd="0" presId="urn:microsoft.com/office/officeart/2005/8/layout/chevron2"/>
    <dgm:cxn modelId="{138FA0F0-3A8A-489D-8888-3468BC9B23C0}" srcId="{35CA3FB5-EC2E-4983-8D64-5D4723B0D339}" destId="{AB0B83C5-FB89-4DEC-9039-9960545FAAFC}" srcOrd="0" destOrd="0" parTransId="{B58D2977-61F0-4289-9161-9B0B2599E20F}" sibTransId="{0481E9B4-5897-4277-A3CD-9E8AC8BA9C21}"/>
    <dgm:cxn modelId="{A592710F-4E29-4D69-93A8-BEF7B5AD3521}" srcId="{AB0B83C5-FB89-4DEC-9039-9960545FAAFC}" destId="{C7AEF8A6-7FC5-4512-8214-026FBFB2096C}" srcOrd="0" destOrd="0" parTransId="{35C80211-5C7B-4081-9B36-C805ED697AF2}" sibTransId="{CF221CC4-5429-4D72-A579-08BD6747E6FA}"/>
    <dgm:cxn modelId="{A87EF887-7E33-40A3-A95E-AFE2755E75A1}" type="presParOf" srcId="{6008C808-7E0D-4A1F-A2C4-0DC113F5539E}" destId="{143F94E9-4A56-4501-9FCD-B723E34F41BD}" srcOrd="0" destOrd="0" presId="urn:microsoft.com/office/officeart/2005/8/layout/chevron2"/>
    <dgm:cxn modelId="{D2CDCB8B-8DCA-4F29-AF0D-10346527C699}" type="presParOf" srcId="{143F94E9-4A56-4501-9FCD-B723E34F41BD}" destId="{62DFEF69-5570-4AAE-80E7-FD7F21FDEBD4}" srcOrd="0" destOrd="0" presId="urn:microsoft.com/office/officeart/2005/8/layout/chevron2"/>
    <dgm:cxn modelId="{D1167BB0-F8A9-49DA-ACE5-703522E22027}" type="presParOf" srcId="{143F94E9-4A56-4501-9FCD-B723E34F41BD}" destId="{501E39BD-DB5B-4377-B255-ABBFE5B487B8}" srcOrd="1" destOrd="0" presId="urn:microsoft.com/office/officeart/2005/8/layout/chevron2"/>
    <dgm:cxn modelId="{A9822CA3-3B6E-4D1C-B6FD-BAA8153586D3}" type="presParOf" srcId="{6008C808-7E0D-4A1F-A2C4-0DC113F5539E}" destId="{214C1A79-E801-48B2-8792-56699C16751A}" srcOrd="1" destOrd="0" presId="urn:microsoft.com/office/officeart/2005/8/layout/chevron2"/>
    <dgm:cxn modelId="{AF49EC40-3B05-4878-BBC4-DB0C7AACA1BC}" type="presParOf" srcId="{6008C808-7E0D-4A1F-A2C4-0DC113F5539E}" destId="{85E796BB-9E69-441A-8B2C-7DC547B521E3}" srcOrd="2" destOrd="0" presId="urn:microsoft.com/office/officeart/2005/8/layout/chevron2"/>
    <dgm:cxn modelId="{39900965-F52F-4429-83FE-AE841EE024C5}" type="presParOf" srcId="{85E796BB-9E69-441A-8B2C-7DC547B521E3}" destId="{7C9E8A44-624E-4FF4-89DB-35C85D7D63A2}" srcOrd="0" destOrd="0" presId="urn:microsoft.com/office/officeart/2005/8/layout/chevron2"/>
    <dgm:cxn modelId="{1652AC24-4D9A-4800-8CF6-39A25D7F2C1E}" type="presParOf" srcId="{85E796BB-9E69-441A-8B2C-7DC547B521E3}" destId="{BDCC0456-6034-485E-B8DA-4DC206B3E039}" srcOrd="1" destOrd="0" presId="urn:microsoft.com/office/officeart/2005/8/layout/chevron2"/>
    <dgm:cxn modelId="{71E763AE-C20F-46EF-9019-F0DA597B6057}" type="presParOf" srcId="{6008C808-7E0D-4A1F-A2C4-0DC113F5539E}" destId="{E255DA44-37CD-44E5-A1F1-FBF67B69056C}" srcOrd="3" destOrd="0" presId="urn:microsoft.com/office/officeart/2005/8/layout/chevron2"/>
    <dgm:cxn modelId="{F9E306BC-5F5A-45E9-9183-A37D29CFC37F}" type="presParOf" srcId="{6008C808-7E0D-4A1F-A2C4-0DC113F5539E}" destId="{D350EBD6-6EE7-449B-ACAE-256671F4FA1A}" srcOrd="4" destOrd="0" presId="urn:microsoft.com/office/officeart/2005/8/layout/chevron2"/>
    <dgm:cxn modelId="{FD265B14-3A3A-490C-89E1-662B68AE7D6C}" type="presParOf" srcId="{D350EBD6-6EE7-449B-ACAE-256671F4FA1A}" destId="{762E8953-8565-4C98-895F-DA4FCE740FF0}" srcOrd="0" destOrd="0" presId="urn:microsoft.com/office/officeart/2005/8/layout/chevron2"/>
    <dgm:cxn modelId="{4145AC8F-B4B7-474D-BA03-89420DE1F3DC}" type="presParOf" srcId="{D350EBD6-6EE7-449B-ACAE-256671F4FA1A}" destId="{E3B9F291-94A3-427A-B809-7ABA8DDF752C}" srcOrd="1" destOrd="0" presId="urn:microsoft.com/office/officeart/2005/8/layout/chevron2"/>
    <dgm:cxn modelId="{18A1D443-21EB-429D-9250-4674B9A68978}" type="presParOf" srcId="{6008C808-7E0D-4A1F-A2C4-0DC113F5539E}" destId="{6CD7209A-D3E6-40B0-9491-03C5237F5F2D}" srcOrd="5" destOrd="0" presId="urn:microsoft.com/office/officeart/2005/8/layout/chevron2"/>
    <dgm:cxn modelId="{063E3CA8-FBEF-46A5-A378-3ECCEF3386E7}" type="presParOf" srcId="{6008C808-7E0D-4A1F-A2C4-0DC113F5539E}" destId="{D29A3211-0A60-4992-89CA-88C3D61035F7}" srcOrd="6" destOrd="0" presId="urn:microsoft.com/office/officeart/2005/8/layout/chevron2"/>
    <dgm:cxn modelId="{1BD6B09D-D7FF-4A04-BD8A-B8B10067C028}" type="presParOf" srcId="{D29A3211-0A60-4992-89CA-88C3D61035F7}" destId="{E9D72F99-B28D-48BF-A607-D31CF6F8FC70}" srcOrd="0" destOrd="0" presId="urn:microsoft.com/office/officeart/2005/8/layout/chevron2"/>
    <dgm:cxn modelId="{5B80DBDF-F191-4414-BBFB-FB252093DA1C}" type="presParOf" srcId="{D29A3211-0A60-4992-89CA-88C3D61035F7}" destId="{F7996E4F-114B-4E1F-BFB4-9DFD3DC38A7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BF4AF3-FAB8-444C-81AB-52C89640E279}">
      <dsp:nvSpPr>
        <dsp:cNvPr id="0" name=""/>
        <dsp:cNvSpPr/>
      </dsp:nvSpPr>
      <dsp:spPr>
        <a:xfrm>
          <a:off x="0" y="0"/>
          <a:ext cx="8655496" cy="226825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43EB61A-2E04-409F-8F87-79F190ED3CE0}">
      <dsp:nvSpPr>
        <dsp:cNvPr id="0" name=""/>
        <dsp:cNvSpPr/>
      </dsp:nvSpPr>
      <dsp:spPr>
        <a:xfrm>
          <a:off x="479240" y="302433"/>
          <a:ext cx="2077741" cy="166338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72025E-E8B8-4F94-94D0-DC22D7F762FB}">
      <dsp:nvSpPr>
        <dsp:cNvPr id="0" name=""/>
        <dsp:cNvSpPr/>
      </dsp:nvSpPr>
      <dsp:spPr>
        <a:xfrm rot="10800000">
          <a:off x="260838" y="2268251"/>
          <a:ext cx="2514545" cy="2772308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156464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PRESENTATION DU SECTEUR DES TRANSPORTS PAR AUTOBUS </a:t>
          </a:r>
          <a:endParaRPr lang="en-US" sz="2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38169" y="2268251"/>
        <a:ext cx="2359883" cy="2694977"/>
      </dsp:txXfrm>
    </dsp:sp>
    <dsp:sp modelId="{BF646D7A-C7D0-4489-A68F-61F32B7DB0C6}">
      <dsp:nvSpPr>
        <dsp:cNvPr id="0" name=""/>
        <dsp:cNvSpPr/>
      </dsp:nvSpPr>
      <dsp:spPr>
        <a:xfrm>
          <a:off x="3251654" y="302433"/>
          <a:ext cx="2077741" cy="166338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B0666F-2CF1-4C21-A251-46E6EBFF7C1D}">
      <dsp:nvSpPr>
        <dsp:cNvPr id="0" name=""/>
        <dsp:cNvSpPr/>
      </dsp:nvSpPr>
      <dsp:spPr>
        <a:xfrm rot="10800000">
          <a:off x="2983158" y="2268251"/>
          <a:ext cx="2614734" cy="2772308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156464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PRESENTATION DES EXIGENCES DE LA NORME NC 215 : 2004-09 </a:t>
          </a:r>
          <a:endParaRPr lang="en-US" sz="2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063570" y="2268251"/>
        <a:ext cx="2453910" cy="2691896"/>
      </dsp:txXfrm>
    </dsp:sp>
    <dsp:sp modelId="{41BC1ABA-1F87-4B1E-94EC-41724CD12655}">
      <dsp:nvSpPr>
        <dsp:cNvPr id="0" name=""/>
        <dsp:cNvSpPr/>
      </dsp:nvSpPr>
      <dsp:spPr>
        <a:xfrm>
          <a:off x="6061290" y="302433"/>
          <a:ext cx="2077741" cy="166338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84ED54-4761-44DA-8086-D5FD397A1C95}">
      <dsp:nvSpPr>
        <dsp:cNvPr id="0" name=""/>
        <dsp:cNvSpPr/>
      </dsp:nvSpPr>
      <dsp:spPr>
        <a:xfrm rot="10800000">
          <a:off x="5805666" y="2268251"/>
          <a:ext cx="2588990" cy="2772308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156464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APPORT DE LA NORME NC </a:t>
          </a:r>
          <a:r>
            <a:rPr lang="fr-FR" sz="2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215 : 2004-09  DANS LE SECTEUR DES TRANSPORTS ROUTIERS </a:t>
          </a:r>
          <a:endParaRPr lang="en-US" sz="2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5885286" y="2268251"/>
        <a:ext cx="2429750" cy="269268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DFEF69-5570-4AAE-80E7-FD7F21FDEBD4}">
      <dsp:nvSpPr>
        <dsp:cNvPr id="0" name=""/>
        <dsp:cNvSpPr/>
      </dsp:nvSpPr>
      <dsp:spPr>
        <a:xfrm rot="5400000">
          <a:off x="-141346" y="144405"/>
          <a:ext cx="942312" cy="659618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548640" rIns="0" bIns="0" numCol="1" spcCol="1270" anchor="b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Franklin Gothic Medium Cond" pitchFamily="34" charset="0"/>
            </a:rPr>
            <a:t>One</a:t>
          </a:r>
          <a:endParaRPr lang="en-US" sz="2800" kern="1200" dirty="0">
            <a:latin typeface="Franklin Gothic Medium Cond" pitchFamily="34" charset="0"/>
          </a:endParaRPr>
        </a:p>
      </dsp:txBody>
      <dsp:txXfrm rot="-5400000">
        <a:off x="1" y="332867"/>
        <a:ext cx="659618" cy="282694"/>
      </dsp:txXfrm>
    </dsp:sp>
    <dsp:sp modelId="{501E39BD-DB5B-4377-B255-ABBFE5B487B8}">
      <dsp:nvSpPr>
        <dsp:cNvPr id="0" name=""/>
        <dsp:cNvSpPr/>
      </dsp:nvSpPr>
      <dsp:spPr>
        <a:xfrm rot="5400000">
          <a:off x="3721101" y="-3058424"/>
          <a:ext cx="612825" cy="67357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>
              <a:latin typeface="Franklin Gothic Book" pitchFamily="34" charset="0"/>
            </a:rPr>
            <a:t>LES PRATIQUES DU MANAGEMENT DES ENTREPRISES DU SECTEURS</a:t>
          </a:r>
          <a:endParaRPr lang="en-US" sz="2100" kern="1200" dirty="0">
            <a:latin typeface="Franklin Gothic Book" pitchFamily="34" charset="0"/>
          </a:endParaRPr>
        </a:p>
      </dsp:txBody>
      <dsp:txXfrm rot="-5400000">
        <a:off x="659618" y="32975"/>
        <a:ext cx="6705875" cy="552993"/>
      </dsp:txXfrm>
    </dsp:sp>
    <dsp:sp modelId="{7C9E8A44-624E-4FF4-89DB-35C85D7D63A2}">
      <dsp:nvSpPr>
        <dsp:cNvPr id="0" name=""/>
        <dsp:cNvSpPr/>
      </dsp:nvSpPr>
      <dsp:spPr>
        <a:xfrm rot="5400000">
          <a:off x="-141346" y="989119"/>
          <a:ext cx="942312" cy="65961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548640" rIns="0" bIns="0" numCol="1" spcCol="1270" anchor="b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>
              <a:latin typeface="Franklin Gothic Medium Cond" pitchFamily="34" charset="0"/>
            </a:rPr>
            <a:t>Two</a:t>
          </a:r>
          <a:endParaRPr lang="en-US" sz="2800" kern="1200" dirty="0">
            <a:latin typeface="Franklin Gothic Medium Cond" pitchFamily="34" charset="0"/>
          </a:endParaRPr>
        </a:p>
      </dsp:txBody>
      <dsp:txXfrm rot="-5400000">
        <a:off x="1" y="1177581"/>
        <a:ext cx="659618" cy="282694"/>
      </dsp:txXfrm>
    </dsp:sp>
    <dsp:sp modelId="{BDCC0456-6034-485E-B8DA-4DC206B3E039}">
      <dsp:nvSpPr>
        <dsp:cNvPr id="0" name=""/>
        <dsp:cNvSpPr/>
      </dsp:nvSpPr>
      <dsp:spPr>
        <a:xfrm rot="5400000">
          <a:off x="3721262" y="-2213871"/>
          <a:ext cx="612502" cy="67357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smtClean="0">
              <a:latin typeface="Franklin Gothic Book" pitchFamily="34" charset="0"/>
            </a:rPr>
            <a:t>LES CONDUTEURS ET PERSONNELS</a:t>
          </a:r>
          <a:endParaRPr lang="en-US" sz="2100" kern="1200" dirty="0">
            <a:latin typeface="Franklin Gothic Book" pitchFamily="34" charset="0"/>
          </a:endParaRPr>
        </a:p>
      </dsp:txBody>
      <dsp:txXfrm rot="-5400000">
        <a:off x="659618" y="877673"/>
        <a:ext cx="6705891" cy="552702"/>
      </dsp:txXfrm>
    </dsp:sp>
    <dsp:sp modelId="{762E8953-8565-4C98-895F-DA4FCE740FF0}">
      <dsp:nvSpPr>
        <dsp:cNvPr id="0" name=""/>
        <dsp:cNvSpPr/>
      </dsp:nvSpPr>
      <dsp:spPr>
        <a:xfrm rot="5400000">
          <a:off x="-141346" y="1833833"/>
          <a:ext cx="942312" cy="65961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548640" rIns="0" bIns="0" numCol="1" spcCol="1270" anchor="b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>
              <a:latin typeface="Franklin Gothic Medium Cond" pitchFamily="34" charset="0"/>
            </a:rPr>
            <a:t>Three</a:t>
          </a:r>
          <a:endParaRPr lang="en-US" sz="2800" kern="1200" dirty="0">
            <a:latin typeface="Franklin Gothic Medium Cond" pitchFamily="34" charset="0"/>
          </a:endParaRPr>
        </a:p>
      </dsp:txBody>
      <dsp:txXfrm rot="-5400000">
        <a:off x="1" y="2022295"/>
        <a:ext cx="659618" cy="282694"/>
      </dsp:txXfrm>
    </dsp:sp>
    <dsp:sp modelId="{E3B9F291-94A3-427A-B809-7ABA8DDF752C}">
      <dsp:nvSpPr>
        <dsp:cNvPr id="0" name=""/>
        <dsp:cNvSpPr/>
      </dsp:nvSpPr>
      <dsp:spPr>
        <a:xfrm rot="5400000">
          <a:off x="3721262" y="-1369157"/>
          <a:ext cx="612502" cy="67357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>
              <a:latin typeface="Franklin Gothic Book" pitchFamily="34" charset="0"/>
            </a:rPr>
            <a:t>LES PASSAGERS </a:t>
          </a:r>
          <a:endParaRPr lang="en-US" sz="2100" b="0" kern="1200" dirty="0">
            <a:latin typeface="Franklin Gothic Book" pitchFamily="34" charset="0"/>
          </a:endParaRPr>
        </a:p>
      </dsp:txBody>
      <dsp:txXfrm rot="-5400000">
        <a:off x="659618" y="1722387"/>
        <a:ext cx="6705891" cy="552702"/>
      </dsp:txXfrm>
    </dsp:sp>
    <dsp:sp modelId="{E9D72F99-B28D-48BF-A607-D31CF6F8FC70}">
      <dsp:nvSpPr>
        <dsp:cNvPr id="0" name=""/>
        <dsp:cNvSpPr/>
      </dsp:nvSpPr>
      <dsp:spPr>
        <a:xfrm rot="5400000">
          <a:off x="-141346" y="2678547"/>
          <a:ext cx="942312" cy="65961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548640" rIns="0" bIns="0" numCol="1" spcCol="1270" anchor="b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>
              <a:latin typeface="Franklin Gothic Medium Cond" pitchFamily="34" charset="0"/>
            </a:rPr>
            <a:t>Four</a:t>
          </a:r>
          <a:endParaRPr lang="en-US" sz="2800" kern="1200" dirty="0">
            <a:latin typeface="Franklin Gothic Medium Cond" pitchFamily="34" charset="0"/>
          </a:endParaRPr>
        </a:p>
      </dsp:txBody>
      <dsp:txXfrm rot="-5400000">
        <a:off x="1" y="2867009"/>
        <a:ext cx="659618" cy="282694"/>
      </dsp:txXfrm>
    </dsp:sp>
    <dsp:sp modelId="{F7996E4F-114B-4E1F-BFB4-9DFD3DC38A79}">
      <dsp:nvSpPr>
        <dsp:cNvPr id="0" name=""/>
        <dsp:cNvSpPr/>
      </dsp:nvSpPr>
      <dsp:spPr>
        <a:xfrm rot="5400000">
          <a:off x="3721262" y="-524443"/>
          <a:ext cx="612502" cy="67357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>
              <a:latin typeface="Franklin Gothic Book" pitchFamily="34" charset="0"/>
            </a:rPr>
            <a:t>LES POUVOIRS PUBLIQUES</a:t>
          </a:r>
          <a:endParaRPr lang="en-US" sz="2100" kern="1200" dirty="0">
            <a:latin typeface="Franklin Gothic Book" pitchFamily="34" charset="0"/>
          </a:endParaRPr>
        </a:p>
      </dsp:txBody>
      <dsp:txXfrm rot="-5400000">
        <a:off x="659618" y="2567101"/>
        <a:ext cx="6705891" cy="552702"/>
      </dsp:txXfrm>
    </dsp:sp>
    <dsp:sp modelId="{4FA88F0E-364E-4BB2-BC2A-3E801A0093FE}">
      <dsp:nvSpPr>
        <dsp:cNvPr id="0" name=""/>
        <dsp:cNvSpPr/>
      </dsp:nvSpPr>
      <dsp:spPr>
        <a:xfrm rot="5400000">
          <a:off x="-141346" y="3523261"/>
          <a:ext cx="942312" cy="659618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latin typeface="Franklin Gothic Book" pitchFamily="34" charset="0"/>
            </a:rPr>
            <a:t>Five</a:t>
          </a:r>
          <a:endParaRPr lang="en-US" sz="2100" b="1" kern="1200" dirty="0">
            <a:latin typeface="Franklin Gothic Book" pitchFamily="34" charset="0"/>
          </a:endParaRPr>
        </a:p>
      </dsp:txBody>
      <dsp:txXfrm rot="-5400000">
        <a:off x="1" y="3711723"/>
        <a:ext cx="659618" cy="282694"/>
      </dsp:txXfrm>
    </dsp:sp>
    <dsp:sp modelId="{55B5B576-B626-4513-819C-A33C427DC1E0}">
      <dsp:nvSpPr>
        <dsp:cNvPr id="0" name=""/>
        <dsp:cNvSpPr/>
      </dsp:nvSpPr>
      <dsp:spPr>
        <a:xfrm rot="5400000">
          <a:off x="3721262" y="320270"/>
          <a:ext cx="612502" cy="67357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100" kern="1200" dirty="0" smtClean="0">
              <a:latin typeface="Franklin Gothic Book" panose="020B0503020102020204" pitchFamily="34" charset="0"/>
            </a:rPr>
            <a:t>INSATISFACTION DE LA CLIENTELE </a:t>
          </a:r>
          <a:endParaRPr lang="fr-FR" sz="2100" kern="1200" dirty="0">
            <a:latin typeface="Franklin Gothic Book" panose="020B0503020102020204" pitchFamily="34" charset="0"/>
          </a:endParaRPr>
        </a:p>
      </dsp:txBody>
      <dsp:txXfrm rot="-5400000">
        <a:off x="659618" y="3411814"/>
        <a:ext cx="6705891" cy="552702"/>
      </dsp:txXfrm>
    </dsp:sp>
    <dsp:sp modelId="{B3BDE386-50A5-47DE-94CB-89D0E542E6F2}">
      <dsp:nvSpPr>
        <dsp:cNvPr id="0" name=""/>
        <dsp:cNvSpPr/>
      </dsp:nvSpPr>
      <dsp:spPr>
        <a:xfrm rot="5400000">
          <a:off x="-141346" y="4367975"/>
          <a:ext cx="942312" cy="659618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b="1" kern="1200" dirty="0" smtClean="0">
              <a:latin typeface="Franklin Gothic Book" panose="020B0503020102020204" pitchFamily="34" charset="0"/>
            </a:rPr>
            <a:t>Six</a:t>
          </a:r>
          <a:endParaRPr lang="fr-FR" sz="2100" b="1" kern="1200" dirty="0">
            <a:latin typeface="Franklin Gothic Book" panose="020B0503020102020204" pitchFamily="34" charset="0"/>
          </a:endParaRPr>
        </a:p>
      </dsp:txBody>
      <dsp:txXfrm rot="-5400000">
        <a:off x="1" y="4556437"/>
        <a:ext cx="659618" cy="282694"/>
      </dsp:txXfrm>
    </dsp:sp>
    <dsp:sp modelId="{81DA3B3B-B587-47EC-A1AA-3D8B08EFACCB}">
      <dsp:nvSpPr>
        <dsp:cNvPr id="0" name=""/>
        <dsp:cNvSpPr/>
      </dsp:nvSpPr>
      <dsp:spPr>
        <a:xfrm rot="5400000">
          <a:off x="3721262" y="1164984"/>
          <a:ext cx="612502" cy="67357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100" kern="1200" dirty="0" smtClean="0">
              <a:latin typeface="Franklin Gothic Book" panose="020B0503020102020204" pitchFamily="34" charset="0"/>
            </a:rPr>
            <a:t>QUALITE DE SERVICES</a:t>
          </a:r>
          <a:endParaRPr lang="fr-FR" sz="2100" kern="1200" dirty="0">
            <a:latin typeface="Franklin Gothic Book" panose="020B0503020102020204" pitchFamily="34" charset="0"/>
          </a:endParaRPr>
        </a:p>
      </dsp:txBody>
      <dsp:txXfrm rot="-5400000">
        <a:off x="659618" y="4256528"/>
        <a:ext cx="6705891" cy="55270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182C22-39F4-4DCF-82B7-B8F1318AA4E7}">
      <dsp:nvSpPr>
        <dsp:cNvPr id="0" name=""/>
        <dsp:cNvSpPr/>
      </dsp:nvSpPr>
      <dsp:spPr>
        <a:xfrm>
          <a:off x="0" y="0"/>
          <a:ext cx="6912768" cy="2597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700" b="1" kern="1200" dirty="0" smtClean="0"/>
            <a:t>CONSEQUENCES DES FAIBLESSES DU SECTEUR DES TRANSPORTS ROUTIERS AU CAMEROUN</a:t>
          </a:r>
          <a:endParaRPr lang="en-GB" sz="3700" kern="1200" dirty="0"/>
        </a:p>
      </dsp:txBody>
      <dsp:txXfrm>
        <a:off x="126795" y="126795"/>
        <a:ext cx="6659178" cy="234381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6D7DEB-BFD0-4B4F-B6C5-0AF658E6E582}">
      <dsp:nvSpPr>
        <dsp:cNvPr id="0" name=""/>
        <dsp:cNvSpPr/>
      </dsp:nvSpPr>
      <dsp:spPr>
        <a:xfrm>
          <a:off x="0" y="192700"/>
          <a:ext cx="6096000" cy="1008000"/>
        </a:xfrm>
        <a:prstGeom prst="roundRect">
          <a:avLst/>
        </a:prstGeom>
        <a:gradFill flip="none" rotWithShape="1">
          <a:gsLst>
            <a:gs pos="0">
              <a:schemeClr val="bg1">
                <a:lumMod val="65000"/>
              </a:schemeClr>
            </a:gs>
            <a:gs pos="100000">
              <a:schemeClr val="tx1">
                <a:lumMod val="75000"/>
                <a:lumOff val="25000"/>
              </a:schemeClr>
            </a:gs>
          </a:gsLst>
          <a:lin ang="16200000" scaled="1"/>
          <a:tileRect/>
        </a:gra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73117" tIns="548640" rIns="473117" bIns="914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400" kern="1200" dirty="0">
            <a:latin typeface="Franklin Gothic Book" pitchFamily="34" charset="0"/>
          </a:endParaRPr>
        </a:p>
      </dsp:txBody>
      <dsp:txXfrm>
        <a:off x="49207" y="241907"/>
        <a:ext cx="5997586" cy="909586"/>
      </dsp:txXfrm>
    </dsp:sp>
    <dsp:sp modelId="{77093FFC-466E-4B72-B518-37ABC64AA6AD}">
      <dsp:nvSpPr>
        <dsp:cNvPr id="0" name=""/>
        <dsp:cNvSpPr/>
      </dsp:nvSpPr>
      <dsp:spPr>
        <a:xfrm>
          <a:off x="352924" y="18296"/>
          <a:ext cx="5381621" cy="764804"/>
        </a:xfrm>
        <a:prstGeom prst="roundRect">
          <a:avLst/>
        </a:prstGeom>
        <a:gradFill rotWithShape="0">
          <a:gsLst>
            <a:gs pos="0">
              <a:schemeClr val="accent3">
                <a:lumMod val="50000"/>
              </a:schemeClr>
            </a:gs>
            <a:gs pos="100000">
              <a:schemeClr val="accent3">
                <a:lumMod val="7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1290" tIns="91440" rIns="161290" bIns="9144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Franklin Gothic Medium" pitchFamily="34" charset="0"/>
            </a:rPr>
            <a:t>LA SATISFACTION DU CLIENT</a:t>
          </a:r>
          <a:endParaRPr lang="en-US" sz="3200" kern="1200" dirty="0">
            <a:latin typeface="Franklin Gothic Medium" pitchFamily="34" charset="0"/>
          </a:endParaRPr>
        </a:p>
      </dsp:txBody>
      <dsp:txXfrm>
        <a:off x="390259" y="55631"/>
        <a:ext cx="5306951" cy="690134"/>
      </dsp:txXfrm>
    </dsp:sp>
    <dsp:sp modelId="{D95347C8-B10D-4BF9-A9B9-95FBEDD7F796}">
      <dsp:nvSpPr>
        <dsp:cNvPr id="0" name=""/>
        <dsp:cNvSpPr/>
      </dsp:nvSpPr>
      <dsp:spPr>
        <a:xfrm>
          <a:off x="0" y="1591104"/>
          <a:ext cx="6096000" cy="1008000"/>
        </a:xfrm>
        <a:prstGeom prst="roundRect">
          <a:avLst/>
        </a:prstGeom>
        <a:gradFill flip="none" rotWithShape="1">
          <a:gsLst>
            <a:gs pos="0">
              <a:schemeClr val="bg1">
                <a:lumMod val="65000"/>
              </a:schemeClr>
            </a:gs>
            <a:gs pos="100000">
              <a:schemeClr val="tx1">
                <a:lumMod val="75000"/>
                <a:lumOff val="25000"/>
              </a:schemeClr>
            </a:gs>
          </a:gsLst>
          <a:lin ang="16200000" scaled="1"/>
          <a:tileRect/>
        </a:gra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73117" tIns="548640" rIns="473117" bIns="914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400" kern="1200" dirty="0">
            <a:latin typeface="Franklin Gothic Book" pitchFamily="34" charset="0"/>
          </a:endParaRPr>
        </a:p>
      </dsp:txBody>
      <dsp:txXfrm>
        <a:off x="49207" y="1640311"/>
        <a:ext cx="5997586" cy="909586"/>
      </dsp:txXfrm>
    </dsp:sp>
    <dsp:sp modelId="{9D8F78CC-3799-488D-AE03-D6A3955113F7}">
      <dsp:nvSpPr>
        <dsp:cNvPr id="0" name=""/>
        <dsp:cNvSpPr/>
      </dsp:nvSpPr>
      <dsp:spPr>
        <a:xfrm>
          <a:off x="352924" y="1416700"/>
          <a:ext cx="5381621" cy="764804"/>
        </a:xfrm>
        <a:prstGeom prst="roundRect">
          <a:avLst/>
        </a:prstGeom>
        <a:gradFill rotWithShape="0">
          <a:gsLst>
            <a:gs pos="0">
              <a:schemeClr val="accent4">
                <a:lumMod val="50000"/>
              </a:schemeClr>
            </a:gs>
            <a:gs pos="100000">
              <a:schemeClr val="accent4">
                <a:lumMod val="7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1290" tIns="91440" rIns="161290" bIns="9144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latin typeface="Franklin Gothic Medium" pitchFamily="34" charset="0"/>
            </a:rPr>
            <a:t>EFFETS MORAUX</a:t>
          </a:r>
          <a:endParaRPr lang="en-US" sz="3600" kern="1200" dirty="0">
            <a:latin typeface="Franklin Gothic Medium" pitchFamily="34" charset="0"/>
          </a:endParaRPr>
        </a:p>
      </dsp:txBody>
      <dsp:txXfrm>
        <a:off x="390259" y="1454035"/>
        <a:ext cx="5306951" cy="690134"/>
      </dsp:txXfrm>
    </dsp:sp>
    <dsp:sp modelId="{EBD5BA86-8028-424D-87D6-F3CA21B6F700}">
      <dsp:nvSpPr>
        <dsp:cNvPr id="0" name=""/>
        <dsp:cNvSpPr/>
      </dsp:nvSpPr>
      <dsp:spPr>
        <a:xfrm>
          <a:off x="0" y="2989509"/>
          <a:ext cx="6096000" cy="1008000"/>
        </a:xfrm>
        <a:prstGeom prst="roundRect">
          <a:avLst/>
        </a:prstGeom>
        <a:gradFill flip="none" rotWithShape="1">
          <a:gsLst>
            <a:gs pos="0">
              <a:schemeClr val="bg1">
                <a:lumMod val="65000"/>
              </a:schemeClr>
            </a:gs>
            <a:gs pos="100000">
              <a:schemeClr val="tx1">
                <a:lumMod val="75000"/>
                <a:lumOff val="25000"/>
              </a:schemeClr>
            </a:gs>
          </a:gsLst>
          <a:lin ang="16200000" scaled="1"/>
          <a:tileRect/>
        </a:gra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73117" tIns="548640" rIns="473117" bIns="914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400" kern="1200" dirty="0">
            <a:latin typeface="Franklin Gothic Book" pitchFamily="34" charset="0"/>
          </a:endParaRPr>
        </a:p>
      </dsp:txBody>
      <dsp:txXfrm>
        <a:off x="49207" y="3038716"/>
        <a:ext cx="5997586" cy="909586"/>
      </dsp:txXfrm>
    </dsp:sp>
    <dsp:sp modelId="{4463BF08-0C77-4929-A034-8A3136943032}">
      <dsp:nvSpPr>
        <dsp:cNvPr id="0" name=""/>
        <dsp:cNvSpPr/>
      </dsp:nvSpPr>
      <dsp:spPr>
        <a:xfrm>
          <a:off x="352924" y="2815105"/>
          <a:ext cx="5381621" cy="764804"/>
        </a:xfrm>
        <a:prstGeom prst="roundRect">
          <a:avLst/>
        </a:prstGeom>
        <a:gradFill rotWithShape="0">
          <a:gsLst>
            <a:gs pos="0">
              <a:schemeClr val="accent5">
                <a:lumMod val="50000"/>
              </a:schemeClr>
            </a:gs>
            <a:gs pos="100000">
              <a:schemeClr val="accent5">
                <a:lumMod val="7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1290" tIns="91440" rIns="161290" bIns="9144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Franklin Gothic Medium" pitchFamily="34" charset="0"/>
            </a:rPr>
            <a:t>EFFETS POLITIQUES</a:t>
          </a:r>
          <a:endParaRPr lang="en-US" sz="3200" kern="1200" dirty="0">
            <a:latin typeface="Franklin Gothic Medium" pitchFamily="34" charset="0"/>
          </a:endParaRPr>
        </a:p>
      </dsp:txBody>
      <dsp:txXfrm>
        <a:off x="390259" y="2852440"/>
        <a:ext cx="5306951" cy="690134"/>
      </dsp:txXfrm>
    </dsp:sp>
    <dsp:sp modelId="{045D64FB-4785-4E6A-B3A5-9C68AA5C5A3D}">
      <dsp:nvSpPr>
        <dsp:cNvPr id="0" name=""/>
        <dsp:cNvSpPr/>
      </dsp:nvSpPr>
      <dsp:spPr>
        <a:xfrm>
          <a:off x="0" y="4387913"/>
          <a:ext cx="6096000" cy="1008000"/>
        </a:xfrm>
        <a:prstGeom prst="roundRect">
          <a:avLst/>
        </a:prstGeom>
        <a:gradFill flip="none" rotWithShape="1">
          <a:gsLst>
            <a:gs pos="0">
              <a:schemeClr val="bg1">
                <a:lumMod val="65000"/>
              </a:schemeClr>
            </a:gs>
            <a:gs pos="100000">
              <a:schemeClr val="tx1">
                <a:lumMod val="75000"/>
                <a:lumOff val="25000"/>
              </a:schemeClr>
            </a:gs>
          </a:gsLst>
          <a:lin ang="16200000" scaled="1"/>
          <a:tileRect/>
        </a:gra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73117" tIns="548640" rIns="473117" bIns="914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400" kern="1200" dirty="0">
            <a:latin typeface="Franklin Gothic Book" pitchFamily="34" charset="0"/>
          </a:endParaRPr>
        </a:p>
      </dsp:txBody>
      <dsp:txXfrm>
        <a:off x="49207" y="4437120"/>
        <a:ext cx="5997586" cy="909586"/>
      </dsp:txXfrm>
    </dsp:sp>
    <dsp:sp modelId="{49687B7A-1FA0-4127-9619-C6AEE7BDCAD3}">
      <dsp:nvSpPr>
        <dsp:cNvPr id="0" name=""/>
        <dsp:cNvSpPr/>
      </dsp:nvSpPr>
      <dsp:spPr>
        <a:xfrm>
          <a:off x="352924" y="4213509"/>
          <a:ext cx="5381621" cy="764804"/>
        </a:xfrm>
        <a:prstGeom prst="roundRect">
          <a:avLst/>
        </a:prstGeom>
        <a:gradFill rotWithShape="0">
          <a:gsLst>
            <a:gs pos="0">
              <a:schemeClr val="accent6">
                <a:lumMod val="50000"/>
              </a:schemeClr>
            </a:gs>
            <a:gs pos="100000">
              <a:schemeClr val="accent6">
                <a:lumMod val="7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1290" tIns="91440" rIns="161290" bIns="9144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Franklin Gothic Medium" pitchFamily="34" charset="0"/>
            </a:rPr>
            <a:t>EFFETS ECONOMIQUES</a:t>
          </a:r>
          <a:endParaRPr lang="en-US" sz="3200" kern="1200" dirty="0">
            <a:latin typeface="Franklin Gothic Medium" pitchFamily="34" charset="0"/>
          </a:endParaRPr>
        </a:p>
      </dsp:txBody>
      <dsp:txXfrm>
        <a:off x="390259" y="4250844"/>
        <a:ext cx="5306951" cy="69013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D962CE-E4FD-439E-B07F-B46491E95C32}">
      <dsp:nvSpPr>
        <dsp:cNvPr id="0" name=""/>
        <dsp:cNvSpPr/>
      </dsp:nvSpPr>
      <dsp:spPr>
        <a:xfrm>
          <a:off x="0" y="130351"/>
          <a:ext cx="6408712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400" kern="1200" dirty="0" smtClean="0"/>
            <a:t>Rendez-vous manqués,</a:t>
          </a:r>
          <a:endParaRPr lang="en-GB" sz="3400" kern="1200" dirty="0"/>
        </a:p>
      </dsp:txBody>
      <dsp:txXfrm>
        <a:off x="39809" y="170160"/>
        <a:ext cx="6329094" cy="735872"/>
      </dsp:txXfrm>
    </dsp:sp>
    <dsp:sp modelId="{A727DECB-0F9C-41ED-96DE-A7FF6C262F1F}">
      <dsp:nvSpPr>
        <dsp:cNvPr id="0" name=""/>
        <dsp:cNvSpPr/>
      </dsp:nvSpPr>
      <dsp:spPr>
        <a:xfrm>
          <a:off x="0" y="1043762"/>
          <a:ext cx="6408712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400" kern="1200" dirty="0" smtClean="0"/>
            <a:t>Qualité de service inconsistant,</a:t>
          </a:r>
          <a:endParaRPr lang="en-GB" sz="3400" kern="1200" dirty="0"/>
        </a:p>
      </dsp:txBody>
      <dsp:txXfrm>
        <a:off x="39809" y="1083571"/>
        <a:ext cx="6329094" cy="735872"/>
      </dsp:txXfrm>
    </dsp:sp>
    <dsp:sp modelId="{FC0F8752-1F29-48D5-8786-32E9593DC728}">
      <dsp:nvSpPr>
        <dsp:cNvPr id="0" name=""/>
        <dsp:cNvSpPr/>
      </dsp:nvSpPr>
      <dsp:spPr>
        <a:xfrm>
          <a:off x="0" y="1957172"/>
          <a:ext cx="6408712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400" kern="1200" dirty="0" smtClean="0"/>
            <a:t>Les conflits et réclamations,</a:t>
          </a:r>
          <a:endParaRPr lang="en-GB" sz="3400" kern="1200" dirty="0"/>
        </a:p>
      </dsp:txBody>
      <dsp:txXfrm>
        <a:off x="39809" y="1996981"/>
        <a:ext cx="6329094" cy="735872"/>
      </dsp:txXfrm>
    </dsp:sp>
    <dsp:sp modelId="{4E3ECFA0-5E25-4EBB-B689-4CD159827C4D}">
      <dsp:nvSpPr>
        <dsp:cNvPr id="0" name=""/>
        <dsp:cNvSpPr/>
      </dsp:nvSpPr>
      <dsp:spPr>
        <a:xfrm>
          <a:off x="0" y="2870582"/>
          <a:ext cx="6408712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400" kern="1200" dirty="0" smtClean="0"/>
            <a:t>Doubles paiements.</a:t>
          </a:r>
          <a:endParaRPr kumimoji="1" lang="fr-FR" sz="3400" kern="1200" dirty="0"/>
        </a:p>
      </dsp:txBody>
      <dsp:txXfrm>
        <a:off x="39809" y="2910391"/>
        <a:ext cx="6329094" cy="73587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144286-3187-4B47-A04B-AAA502C4E9D4}">
      <dsp:nvSpPr>
        <dsp:cNvPr id="0" name=""/>
        <dsp:cNvSpPr/>
      </dsp:nvSpPr>
      <dsp:spPr>
        <a:xfrm>
          <a:off x="0" y="2274"/>
          <a:ext cx="6372199" cy="11293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600" kern="1200" dirty="0" smtClean="0"/>
            <a:t>Agences sales,</a:t>
          </a:r>
          <a:endParaRPr lang="en-GB" sz="3600" kern="1200" dirty="0"/>
        </a:p>
      </dsp:txBody>
      <dsp:txXfrm>
        <a:off x="55132" y="57406"/>
        <a:ext cx="6261935" cy="1019123"/>
      </dsp:txXfrm>
    </dsp:sp>
    <dsp:sp modelId="{74484318-E4F5-49AF-9E64-B7F959BE393F}">
      <dsp:nvSpPr>
        <dsp:cNvPr id="0" name=""/>
        <dsp:cNvSpPr/>
      </dsp:nvSpPr>
      <dsp:spPr>
        <a:xfrm>
          <a:off x="0" y="1143221"/>
          <a:ext cx="6372199" cy="11293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600" kern="1200" dirty="0" smtClean="0"/>
            <a:t>Harcèlement des clients,</a:t>
          </a:r>
          <a:endParaRPr lang="en-GB" sz="3600" kern="1200" dirty="0"/>
        </a:p>
      </dsp:txBody>
      <dsp:txXfrm>
        <a:off x="55132" y="1198353"/>
        <a:ext cx="6261935" cy="1019123"/>
      </dsp:txXfrm>
    </dsp:sp>
    <dsp:sp modelId="{8F5CF194-B314-48A1-BE44-E14503F25422}">
      <dsp:nvSpPr>
        <dsp:cNvPr id="0" name=""/>
        <dsp:cNvSpPr/>
      </dsp:nvSpPr>
      <dsp:spPr>
        <a:xfrm>
          <a:off x="0" y="2284167"/>
          <a:ext cx="6372199" cy="11293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600" kern="1200" dirty="0" smtClean="0"/>
            <a:t>Manque de salles d’attentes,</a:t>
          </a:r>
          <a:endParaRPr lang="en-GB" sz="3600" kern="1200" dirty="0"/>
        </a:p>
      </dsp:txBody>
      <dsp:txXfrm>
        <a:off x="55132" y="2339299"/>
        <a:ext cx="6261935" cy="1019123"/>
      </dsp:txXfrm>
    </dsp:sp>
    <dsp:sp modelId="{ACFE44D4-FF7E-4721-BB52-8F7A1E377C9F}">
      <dsp:nvSpPr>
        <dsp:cNvPr id="0" name=""/>
        <dsp:cNvSpPr/>
      </dsp:nvSpPr>
      <dsp:spPr>
        <a:xfrm>
          <a:off x="0" y="3425114"/>
          <a:ext cx="6372199" cy="11293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600" kern="1200" dirty="0" smtClean="0"/>
            <a:t>Les horaires de voyages non respectées.</a:t>
          </a:r>
          <a:endParaRPr lang="en-GB" sz="3600" kern="1200" dirty="0"/>
        </a:p>
      </dsp:txBody>
      <dsp:txXfrm>
        <a:off x="55132" y="3480246"/>
        <a:ext cx="6261935" cy="1019123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5691A1-7467-486A-A9EE-6685D327493B}">
      <dsp:nvSpPr>
        <dsp:cNvPr id="0" name=""/>
        <dsp:cNvSpPr/>
      </dsp:nvSpPr>
      <dsp:spPr>
        <a:xfrm>
          <a:off x="0" y="267330"/>
          <a:ext cx="6588224" cy="12331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100" kern="1200" dirty="0" smtClean="0"/>
            <a:t>Les arrêts multiples en route pour prendre les passagers,</a:t>
          </a:r>
          <a:endParaRPr kumimoji="1" lang="fr-FR" sz="3100" kern="1200" dirty="0"/>
        </a:p>
      </dsp:txBody>
      <dsp:txXfrm>
        <a:off x="60199" y="327529"/>
        <a:ext cx="6467826" cy="1112781"/>
      </dsp:txXfrm>
    </dsp:sp>
    <dsp:sp modelId="{F28CA378-16C7-4646-B67B-6F759913D6C2}">
      <dsp:nvSpPr>
        <dsp:cNvPr id="0" name=""/>
        <dsp:cNvSpPr/>
      </dsp:nvSpPr>
      <dsp:spPr>
        <a:xfrm>
          <a:off x="0" y="1589790"/>
          <a:ext cx="6588224" cy="12331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100" kern="1200" dirty="0" smtClean="0"/>
            <a:t>Réservations non assurées</a:t>
          </a:r>
          <a:endParaRPr kumimoji="1" lang="fr-FR" sz="3100" kern="1200" dirty="0"/>
        </a:p>
      </dsp:txBody>
      <dsp:txXfrm>
        <a:off x="60199" y="1649989"/>
        <a:ext cx="6467826" cy="1112781"/>
      </dsp:txXfrm>
    </dsp:sp>
    <dsp:sp modelId="{45A82A8A-894E-49A8-B3AD-C4DD686A3255}">
      <dsp:nvSpPr>
        <dsp:cNvPr id="0" name=""/>
        <dsp:cNvSpPr/>
      </dsp:nvSpPr>
      <dsp:spPr>
        <a:xfrm>
          <a:off x="0" y="2912250"/>
          <a:ext cx="6588224" cy="12331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100" kern="1200" dirty="0" smtClean="0"/>
            <a:t>Absences de toilettes ou toilettes payantes et sales dans les agences</a:t>
          </a:r>
          <a:endParaRPr kumimoji="1" lang="fr-FR" sz="3100" kern="1200" dirty="0"/>
        </a:p>
      </dsp:txBody>
      <dsp:txXfrm>
        <a:off x="60199" y="2972449"/>
        <a:ext cx="6467826" cy="1112781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7044C6-4783-4ADD-A4F7-39F92B38FC2E}">
      <dsp:nvSpPr>
        <dsp:cNvPr id="0" name=""/>
        <dsp:cNvSpPr/>
      </dsp:nvSpPr>
      <dsp:spPr>
        <a:xfrm>
          <a:off x="0" y="49722"/>
          <a:ext cx="5724128" cy="1484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2700" kern="1200" dirty="0" smtClean="0"/>
            <a:t>Au 31 janvier 2012, les assureurs annoncent déjà 771 cas d’accidents pour le mois de janvier</a:t>
          </a:r>
          <a:endParaRPr lang="en-GB" sz="2700" kern="1200" dirty="0"/>
        </a:p>
      </dsp:txBody>
      <dsp:txXfrm>
        <a:off x="72479" y="122201"/>
        <a:ext cx="5579170" cy="1339772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7F7861-9B1D-40F6-A1C7-00CFDC04B390}">
      <dsp:nvSpPr>
        <dsp:cNvPr id="0" name=""/>
        <dsp:cNvSpPr/>
      </dsp:nvSpPr>
      <dsp:spPr>
        <a:xfrm>
          <a:off x="0" y="197898"/>
          <a:ext cx="6318448" cy="2251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2600" b="1" kern="1200" dirty="0" smtClean="0"/>
            <a:t>Entre 1.000 et 1.200 personnes meurent chaque année dans des accidents de la circulation depuis environ 7 ans                                                (source: Ministère des Transports)</a:t>
          </a:r>
          <a:endParaRPr lang="en-GB" sz="2600" kern="1200" dirty="0"/>
        </a:p>
      </dsp:txBody>
      <dsp:txXfrm>
        <a:off x="109889" y="307787"/>
        <a:ext cx="6098670" cy="203130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DBB385-9480-4628-9AED-5549AB30E0C1}">
      <dsp:nvSpPr>
        <dsp:cNvPr id="0" name=""/>
        <dsp:cNvSpPr/>
      </dsp:nvSpPr>
      <dsp:spPr>
        <a:xfrm>
          <a:off x="0" y="13151"/>
          <a:ext cx="5562364" cy="2035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2900" kern="1200" dirty="0" smtClean="0"/>
            <a:t>La perte de crédibilité du dispositif de prévention routière mis en place par les pouvoirs publics </a:t>
          </a:r>
          <a:endParaRPr kumimoji="1" lang="fr-FR" sz="2900" kern="1200" dirty="0"/>
        </a:p>
      </dsp:txBody>
      <dsp:txXfrm>
        <a:off x="99380" y="112531"/>
        <a:ext cx="5363604" cy="183704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4A3ABF-9521-496E-A731-568F63163856}">
      <dsp:nvSpPr>
        <dsp:cNvPr id="0" name=""/>
        <dsp:cNvSpPr/>
      </dsp:nvSpPr>
      <dsp:spPr>
        <a:xfrm>
          <a:off x="0" y="21862"/>
          <a:ext cx="5652120" cy="25108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2900" kern="1200" dirty="0" smtClean="0"/>
            <a:t>le coût de ces hécatombes pour la seule année 2008 au Cameroun s’était élevé à 153 millions d’Euro (+ 99 milliards de francs CFA)</a:t>
          </a:r>
          <a:endParaRPr kumimoji="1" lang="fr-FR" sz="2900" kern="1200" dirty="0"/>
        </a:p>
      </dsp:txBody>
      <dsp:txXfrm>
        <a:off x="122568" y="144430"/>
        <a:ext cx="5406984" cy="22656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347F82-481A-4877-92FA-1B2023DD4CF2}">
      <dsp:nvSpPr>
        <dsp:cNvPr id="0" name=""/>
        <dsp:cNvSpPr/>
      </dsp:nvSpPr>
      <dsp:spPr>
        <a:xfrm>
          <a:off x="1766586" y="2390"/>
          <a:ext cx="4891762" cy="12229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000" kern="1200" dirty="0" smtClean="0"/>
            <a:t>Cadre légal et réglementaire</a:t>
          </a:r>
          <a:endParaRPr lang="en-GB" sz="4000" kern="1200" dirty="0"/>
        </a:p>
      </dsp:txBody>
      <dsp:txXfrm>
        <a:off x="1802405" y="38209"/>
        <a:ext cx="4820124" cy="1151302"/>
      </dsp:txXfrm>
    </dsp:sp>
    <dsp:sp modelId="{BD0A0A0E-0891-4AE5-BE92-2361FCAC3622}">
      <dsp:nvSpPr>
        <dsp:cNvPr id="0" name=""/>
        <dsp:cNvSpPr/>
      </dsp:nvSpPr>
      <dsp:spPr>
        <a:xfrm rot="5400000">
          <a:off x="4023895" y="1201600"/>
          <a:ext cx="377145" cy="550323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900" kern="1200"/>
        </a:p>
      </dsp:txBody>
      <dsp:txXfrm rot="-5400000">
        <a:off x="4047372" y="1288189"/>
        <a:ext cx="330193" cy="264002"/>
      </dsp:txXfrm>
    </dsp:sp>
    <dsp:sp modelId="{32DDBD10-8348-4CEE-94C9-DCF19569CE05}">
      <dsp:nvSpPr>
        <dsp:cNvPr id="0" name=""/>
        <dsp:cNvSpPr/>
      </dsp:nvSpPr>
      <dsp:spPr>
        <a:xfrm>
          <a:off x="1766586" y="1728192"/>
          <a:ext cx="4891762" cy="12229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200" kern="1200" dirty="0" smtClean="0"/>
            <a:t>Environnement politique du secteur du transport par autobus</a:t>
          </a:r>
          <a:endParaRPr lang="en-GB" sz="3200" kern="1200" dirty="0"/>
        </a:p>
      </dsp:txBody>
      <dsp:txXfrm>
        <a:off x="1802405" y="1764011"/>
        <a:ext cx="4820124" cy="1151302"/>
      </dsp:txXfrm>
    </dsp:sp>
    <dsp:sp modelId="{FAF94DD6-569D-4230-874F-DF28A222EEA1}">
      <dsp:nvSpPr>
        <dsp:cNvPr id="0" name=""/>
        <dsp:cNvSpPr/>
      </dsp:nvSpPr>
      <dsp:spPr>
        <a:xfrm rot="5400000">
          <a:off x="4077003" y="2856590"/>
          <a:ext cx="270928" cy="550323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300" kern="1200"/>
        </a:p>
      </dsp:txBody>
      <dsp:txXfrm rot="-5400000">
        <a:off x="4047371" y="2996287"/>
        <a:ext cx="330193" cy="189650"/>
      </dsp:txXfrm>
    </dsp:sp>
    <dsp:sp modelId="{0861D198-2E8C-4235-8F68-126BD3B2BE19}">
      <dsp:nvSpPr>
        <dsp:cNvPr id="0" name=""/>
        <dsp:cNvSpPr/>
      </dsp:nvSpPr>
      <dsp:spPr>
        <a:xfrm>
          <a:off x="1766586" y="3312371"/>
          <a:ext cx="4891762" cy="12229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200" b="1" kern="1200" dirty="0" smtClean="0"/>
            <a:t>Environnement économique</a:t>
          </a:r>
          <a:endParaRPr lang="en-GB" sz="3200" b="1" kern="1200" dirty="0"/>
        </a:p>
      </dsp:txBody>
      <dsp:txXfrm>
        <a:off x="1802405" y="3348190"/>
        <a:ext cx="4820124" cy="115130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6E4830-6701-4158-917B-DBF0BE693FDD}">
      <dsp:nvSpPr>
        <dsp:cNvPr id="0" name=""/>
        <dsp:cNvSpPr/>
      </dsp:nvSpPr>
      <dsp:spPr>
        <a:xfrm>
          <a:off x="0" y="265"/>
          <a:ext cx="5040560" cy="7195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000" kern="1200" dirty="0" smtClean="0"/>
            <a:t>Diminution du PIB</a:t>
          </a:r>
          <a:endParaRPr kumimoji="1" lang="en-GB" sz="3000" kern="1200" dirty="0"/>
        </a:p>
      </dsp:txBody>
      <dsp:txXfrm>
        <a:off x="35125" y="35390"/>
        <a:ext cx="4970310" cy="649299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EE745E-4D19-4A19-828C-8ECB97199D74}">
      <dsp:nvSpPr>
        <dsp:cNvPr id="0" name=""/>
        <dsp:cNvSpPr/>
      </dsp:nvSpPr>
      <dsp:spPr>
        <a:xfrm rot="5400000">
          <a:off x="-263787" y="265147"/>
          <a:ext cx="1758580" cy="1231006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0" kern="1200" dirty="0" smtClean="0">
              <a:latin typeface="Gill Sans MT Condensed" pitchFamily="34" charset="0"/>
            </a:rPr>
            <a:t>One</a:t>
          </a:r>
          <a:endParaRPr lang="en-US" sz="3500" b="0" kern="1200" dirty="0">
            <a:latin typeface="Gill Sans MT Condensed" pitchFamily="34" charset="0"/>
          </a:endParaRPr>
        </a:p>
      </dsp:txBody>
      <dsp:txXfrm rot="-5400000">
        <a:off x="0" y="616863"/>
        <a:ext cx="1231006" cy="527574"/>
      </dsp:txXfrm>
    </dsp:sp>
    <dsp:sp modelId="{F3E58774-D024-45B7-BC3E-5514F18F310B}">
      <dsp:nvSpPr>
        <dsp:cNvPr id="0" name=""/>
        <dsp:cNvSpPr/>
      </dsp:nvSpPr>
      <dsp:spPr>
        <a:xfrm rot="5400000">
          <a:off x="3181302" y="-1948936"/>
          <a:ext cx="1143077" cy="5043669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NC 215 :2004 -09 du Management de la Qualité et de la sécurité dans le transport par autobus</a:t>
          </a:r>
          <a:endParaRPr lang="en-US" sz="2000" b="0" kern="1200" dirty="0">
            <a:latin typeface="Gill Sans MT Condensed" pitchFamily="34" charset="0"/>
          </a:endParaRPr>
        </a:p>
      </dsp:txBody>
      <dsp:txXfrm rot="-5400000">
        <a:off x="1231006" y="57160"/>
        <a:ext cx="4987869" cy="1031477"/>
      </dsp:txXfrm>
    </dsp:sp>
    <dsp:sp modelId="{95BFF464-8791-4EF1-832E-183E2642CAD0}">
      <dsp:nvSpPr>
        <dsp:cNvPr id="0" name=""/>
        <dsp:cNvSpPr/>
      </dsp:nvSpPr>
      <dsp:spPr>
        <a:xfrm rot="5400000">
          <a:off x="-263787" y="1831217"/>
          <a:ext cx="1758580" cy="1231006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0" kern="1200" dirty="0" smtClean="0">
              <a:latin typeface="Gill Sans MT Condensed" pitchFamily="34" charset="0"/>
            </a:rPr>
            <a:t>Two</a:t>
          </a:r>
          <a:endParaRPr lang="en-US" sz="3500" b="0" kern="1200" dirty="0">
            <a:latin typeface="Gill Sans MT Condensed" pitchFamily="34" charset="0"/>
          </a:endParaRPr>
        </a:p>
      </dsp:txBody>
      <dsp:txXfrm rot="-5400000">
        <a:off x="0" y="2182933"/>
        <a:ext cx="1231006" cy="527574"/>
      </dsp:txXfrm>
    </dsp:sp>
    <dsp:sp modelId="{800A1001-295C-4A76-8A6A-C814A34DB066}">
      <dsp:nvSpPr>
        <dsp:cNvPr id="0" name=""/>
        <dsp:cNvSpPr/>
      </dsp:nvSpPr>
      <dsp:spPr>
        <a:xfrm rot="5400000">
          <a:off x="3181302" y="-382865"/>
          <a:ext cx="1143077" cy="5043669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ISO 9001:2008 Exigences du système de management de la Qualité</a:t>
          </a:r>
          <a:endParaRPr lang="en-US" sz="2000" b="0" kern="1200" dirty="0">
            <a:latin typeface="Gill Sans MT Condensed" pitchFamily="34" charset="0"/>
          </a:endParaRPr>
        </a:p>
      </dsp:txBody>
      <dsp:txXfrm rot="-5400000">
        <a:off x="1231006" y="1623231"/>
        <a:ext cx="4987869" cy="1031477"/>
      </dsp:txXfrm>
    </dsp:sp>
    <dsp:sp modelId="{ADBFC8F5-47A5-49CF-B0C3-42D45AA4D3BC}">
      <dsp:nvSpPr>
        <dsp:cNvPr id="0" name=""/>
        <dsp:cNvSpPr/>
      </dsp:nvSpPr>
      <dsp:spPr>
        <a:xfrm rot="5400000">
          <a:off x="-263787" y="3397287"/>
          <a:ext cx="1758580" cy="1231006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0" kern="1200" dirty="0" smtClean="0">
              <a:latin typeface="Gill Sans MT Condensed" pitchFamily="34" charset="0"/>
            </a:rPr>
            <a:t>Three</a:t>
          </a:r>
          <a:endParaRPr lang="en-US" sz="3500" b="0" kern="1200" dirty="0">
            <a:latin typeface="Gill Sans MT Condensed" pitchFamily="34" charset="0"/>
          </a:endParaRPr>
        </a:p>
      </dsp:txBody>
      <dsp:txXfrm rot="-5400000">
        <a:off x="0" y="3749003"/>
        <a:ext cx="1231006" cy="527574"/>
      </dsp:txXfrm>
    </dsp:sp>
    <dsp:sp modelId="{0865B0DD-50FC-42B3-9249-D1747FC40FF9}">
      <dsp:nvSpPr>
        <dsp:cNvPr id="0" name=""/>
        <dsp:cNvSpPr/>
      </dsp:nvSpPr>
      <dsp:spPr>
        <a:xfrm rot="5400000">
          <a:off x="3181302" y="1171213"/>
          <a:ext cx="1143077" cy="5043669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b="1" kern="1200" dirty="0" smtClean="0"/>
            <a:t>OSHAS 18001:2007  Exigences du système de management de la santé et de la sécurité au travail</a:t>
          </a:r>
          <a:r>
            <a:rPr lang="fr-FR" sz="2000" kern="1200" dirty="0" smtClean="0"/>
            <a:t>.</a:t>
          </a:r>
          <a:endParaRPr lang="en-US" sz="2000" b="0" kern="1200" dirty="0">
            <a:latin typeface="Gill Sans MT Condensed" pitchFamily="34" charset="0"/>
          </a:endParaRPr>
        </a:p>
      </dsp:txBody>
      <dsp:txXfrm rot="-5400000">
        <a:off x="1231006" y="3177309"/>
        <a:ext cx="4987869" cy="1031477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A61CBE-A656-4DE0-B5FB-876FF23AC05B}">
      <dsp:nvSpPr>
        <dsp:cNvPr id="0" name=""/>
        <dsp:cNvSpPr/>
      </dsp:nvSpPr>
      <dsp:spPr>
        <a:xfrm rot="16200000">
          <a:off x="-1063873" y="1064617"/>
          <a:ext cx="4064000" cy="193476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4859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Introduction</a:t>
          </a:r>
          <a:endParaRPr lang="fr-FR" sz="2300" kern="1200" dirty="0"/>
        </a:p>
      </dsp:txBody>
      <dsp:txXfrm rot="5400000">
        <a:off x="744" y="812800"/>
        <a:ext cx="1934765" cy="2438400"/>
      </dsp:txXfrm>
    </dsp:sp>
    <dsp:sp modelId="{986F3D18-118E-4232-B744-56CE58A7327A}">
      <dsp:nvSpPr>
        <dsp:cNvPr id="0" name=""/>
        <dsp:cNvSpPr/>
      </dsp:nvSpPr>
      <dsp:spPr>
        <a:xfrm rot="16200000">
          <a:off x="1016000" y="1064617"/>
          <a:ext cx="4064000" cy="193476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4859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Exigences générales</a:t>
          </a:r>
          <a:endParaRPr lang="fr-FR" sz="2300" kern="1200" dirty="0"/>
        </a:p>
      </dsp:txBody>
      <dsp:txXfrm rot="5400000">
        <a:off x="2080617" y="812800"/>
        <a:ext cx="1934765" cy="2438400"/>
      </dsp:txXfrm>
    </dsp:sp>
    <dsp:sp modelId="{9C1A20C5-AF7E-40BE-9591-60B0C9E11120}">
      <dsp:nvSpPr>
        <dsp:cNvPr id="0" name=""/>
        <dsp:cNvSpPr/>
      </dsp:nvSpPr>
      <dsp:spPr>
        <a:xfrm rot="16200000">
          <a:off x="3095873" y="1064617"/>
          <a:ext cx="4064000" cy="193476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4859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smtClean="0"/>
            <a:t>Exigences particulières</a:t>
          </a:r>
          <a:endParaRPr lang="fr-FR" sz="2300" kern="1200" dirty="0"/>
        </a:p>
      </dsp:txBody>
      <dsp:txXfrm rot="5400000">
        <a:off x="4160490" y="812800"/>
        <a:ext cx="1934765" cy="243840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F23CA8-1839-4B6E-8F0E-D98AD41B5A86}">
      <dsp:nvSpPr>
        <dsp:cNvPr id="0" name=""/>
        <dsp:cNvSpPr/>
      </dsp:nvSpPr>
      <dsp:spPr>
        <a:xfrm>
          <a:off x="0" y="168"/>
          <a:ext cx="6336703" cy="4613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2400" b="1" kern="1200" dirty="0" smtClean="0"/>
            <a:t>INTRODUCTION</a:t>
          </a:r>
          <a:endParaRPr lang="fr-FR" sz="2400" kern="1200" dirty="0"/>
        </a:p>
      </dsp:txBody>
      <dsp:txXfrm>
        <a:off x="22520" y="22688"/>
        <a:ext cx="6291663" cy="416287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A49297-5176-4841-83C8-18DC35721650}">
      <dsp:nvSpPr>
        <dsp:cNvPr id="0" name=""/>
        <dsp:cNvSpPr/>
      </dsp:nvSpPr>
      <dsp:spPr>
        <a:xfrm>
          <a:off x="1919755" y="1886"/>
          <a:ext cx="6602339" cy="385961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Spécifie</a:t>
          </a:r>
          <a:r>
            <a:rPr lang="en-GB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les </a:t>
          </a:r>
          <a:r>
            <a:rPr lang="en-GB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exigences</a:t>
          </a:r>
          <a:r>
            <a:rPr lang="en-GB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des services de transport pour assurer la </a:t>
          </a:r>
          <a:r>
            <a:rPr lang="en-GB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fiabilité</a:t>
          </a:r>
          <a:r>
            <a:rPr lang="en-GB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la </a:t>
          </a:r>
          <a:r>
            <a:rPr lang="en-GB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securite</a:t>
          </a:r>
          <a:r>
            <a:rPr lang="en-GB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et les services </a:t>
          </a:r>
          <a:r>
            <a:rPr lang="en-GB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transparents</a:t>
          </a:r>
          <a:r>
            <a:rPr lang="en-GB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et </a:t>
          </a:r>
          <a:r>
            <a:rPr lang="en-GB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répondent</a:t>
          </a:r>
          <a:r>
            <a:rPr lang="en-GB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à des </a:t>
          </a:r>
          <a:r>
            <a:rPr lang="en-GB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critères</a:t>
          </a:r>
          <a:r>
            <a:rPr lang="en-GB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des </a:t>
          </a:r>
          <a:r>
            <a:rPr lang="en-GB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qualités</a:t>
          </a:r>
          <a:r>
            <a:rPr lang="en-GB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fr-FR" sz="2800" kern="1200" dirty="0"/>
        </a:p>
      </dsp:txBody>
      <dsp:txXfrm>
        <a:off x="1919755" y="484338"/>
        <a:ext cx="5154982" cy="2894715"/>
      </dsp:txXfrm>
    </dsp:sp>
    <dsp:sp modelId="{CE7709BA-9C9D-4507-933D-4C1E7E9FA6C5}">
      <dsp:nvSpPr>
        <dsp:cNvPr id="0" name=""/>
        <dsp:cNvSpPr/>
      </dsp:nvSpPr>
      <dsp:spPr>
        <a:xfrm>
          <a:off x="0" y="1886"/>
          <a:ext cx="1919755" cy="38596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500" kern="1200" dirty="0" smtClean="0"/>
            <a:t>Objet</a:t>
          </a:r>
          <a:endParaRPr lang="fr-FR" sz="4500" kern="1200" dirty="0"/>
        </a:p>
      </dsp:txBody>
      <dsp:txXfrm>
        <a:off x="93715" y="95601"/>
        <a:ext cx="1732325" cy="3672189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A49297-5176-4841-83C8-18DC35721650}">
      <dsp:nvSpPr>
        <dsp:cNvPr id="0" name=""/>
        <dsp:cNvSpPr/>
      </dsp:nvSpPr>
      <dsp:spPr>
        <a:xfrm>
          <a:off x="1922041" y="3"/>
          <a:ext cx="6595892" cy="386338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800" kern="1200" dirty="0" err="1" smtClean="0"/>
            <a:t>Urbain</a:t>
          </a:r>
          <a:endParaRPr lang="fr-FR" sz="2800" kern="1200" dirty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600" kern="1200" smtClean="0"/>
            <a:t>Interubain</a:t>
          </a:r>
          <a:endParaRPr lang="en-GB" sz="3600" kern="1200" dirty="0" smtClean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600" kern="1200" smtClean="0"/>
            <a:t>Location</a:t>
          </a:r>
          <a:endParaRPr lang="en-GB" sz="3600" kern="1200" dirty="0" smtClean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600" kern="1200" smtClean="0"/>
            <a:t>Aéroportuaire</a:t>
          </a:r>
          <a:endParaRPr lang="en-GB" sz="3600" kern="1200" dirty="0" smtClean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600" kern="1200" smtClean="0"/>
            <a:t>Touristique</a:t>
          </a:r>
          <a:endParaRPr lang="en-GB" sz="3600" kern="1200" dirty="0" smtClean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600" kern="1200" dirty="0" smtClean="0"/>
            <a:t>Location</a:t>
          </a:r>
          <a:endParaRPr lang="en-GB" sz="3600" kern="1200" dirty="0"/>
        </a:p>
      </dsp:txBody>
      <dsp:txXfrm>
        <a:off x="1922041" y="482926"/>
        <a:ext cx="5147123" cy="2897539"/>
      </dsp:txXfrm>
    </dsp:sp>
    <dsp:sp modelId="{CE7709BA-9C9D-4507-933D-4C1E7E9FA6C5}">
      <dsp:nvSpPr>
        <dsp:cNvPr id="0" name=""/>
        <dsp:cNvSpPr/>
      </dsp:nvSpPr>
      <dsp:spPr>
        <a:xfrm>
          <a:off x="4161" y="7545"/>
          <a:ext cx="1917880" cy="3848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Domaine d’application</a:t>
          </a:r>
          <a:endParaRPr lang="fr-FR" sz="2200" kern="1200" dirty="0"/>
        </a:p>
      </dsp:txBody>
      <dsp:txXfrm>
        <a:off x="97784" y="101168"/>
        <a:ext cx="1730634" cy="3661054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A49297-5176-4841-83C8-18DC35721650}">
      <dsp:nvSpPr>
        <dsp:cNvPr id="0" name=""/>
        <dsp:cNvSpPr/>
      </dsp:nvSpPr>
      <dsp:spPr>
        <a:xfrm>
          <a:off x="1922041" y="3"/>
          <a:ext cx="6595892" cy="386338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Le transport </a:t>
          </a:r>
          <a:r>
            <a:rPr lang="en-GB" sz="26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routiers</a:t>
          </a:r>
          <a:r>
            <a:rPr lang="en-GB" sz="2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au Cameroun (1965-1995)</a:t>
          </a:r>
          <a:endParaRPr lang="fr-FR" sz="26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Code </a:t>
          </a:r>
          <a:r>
            <a:rPr lang="en-GB" sz="26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Communitaire</a:t>
          </a:r>
          <a:r>
            <a:rPr lang="en-GB" sz="2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Route (Code CEMAC)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6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Recueil</a:t>
          </a:r>
          <a:r>
            <a:rPr lang="en-GB" sz="2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GB" sz="26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textes</a:t>
          </a:r>
          <a:r>
            <a:rPr lang="en-GB" sz="2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26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sur</a:t>
          </a:r>
          <a:r>
            <a:rPr lang="en-GB" sz="2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GB" sz="26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reforme</a:t>
          </a:r>
          <a:r>
            <a:rPr lang="en-GB" sz="2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du </a:t>
          </a:r>
          <a:r>
            <a:rPr lang="en-GB" sz="26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permis</a:t>
          </a:r>
          <a:r>
            <a:rPr lang="en-GB" sz="2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GB" sz="26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Conduire</a:t>
          </a:r>
          <a:r>
            <a:rPr lang="en-GB" sz="2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GB" sz="26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22041" y="482926"/>
        <a:ext cx="5147123" cy="2897539"/>
      </dsp:txXfrm>
    </dsp:sp>
    <dsp:sp modelId="{CE7709BA-9C9D-4507-933D-4C1E7E9FA6C5}">
      <dsp:nvSpPr>
        <dsp:cNvPr id="0" name=""/>
        <dsp:cNvSpPr/>
      </dsp:nvSpPr>
      <dsp:spPr>
        <a:xfrm>
          <a:off x="4161" y="7545"/>
          <a:ext cx="1917880" cy="3848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kern="1200" dirty="0" smtClean="0"/>
            <a:t>Les références</a:t>
          </a:r>
          <a:endParaRPr lang="fr-FR" sz="2600" kern="1200" dirty="0"/>
        </a:p>
      </dsp:txBody>
      <dsp:txXfrm>
        <a:off x="97784" y="101168"/>
        <a:ext cx="1730634" cy="3661054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FF1D46-6B8A-424D-906C-8E40D4A78315}">
      <dsp:nvSpPr>
        <dsp:cNvPr id="0" name=""/>
        <dsp:cNvSpPr/>
      </dsp:nvSpPr>
      <dsp:spPr>
        <a:xfrm>
          <a:off x="0" y="1307"/>
          <a:ext cx="6336703" cy="8874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700" kern="1200" dirty="0" smtClean="0"/>
            <a:t>Exigences générales</a:t>
          </a:r>
          <a:endParaRPr lang="fr-FR" sz="3700" kern="1200" dirty="0"/>
        </a:p>
      </dsp:txBody>
      <dsp:txXfrm>
        <a:off x="43321" y="44628"/>
        <a:ext cx="6250061" cy="800803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480362-F1F3-4D2C-86EB-162CBD7A821E}">
      <dsp:nvSpPr>
        <dsp:cNvPr id="0" name=""/>
        <dsp:cNvSpPr/>
      </dsp:nvSpPr>
      <dsp:spPr>
        <a:xfrm>
          <a:off x="1475663" y="16"/>
          <a:ext cx="3365964" cy="3365964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2700" kern="1200" dirty="0" smtClean="0"/>
            <a:t>Engagement de la direction</a:t>
          </a:r>
          <a:endParaRPr lang="en-GB" sz="2700" kern="1200" dirty="0"/>
        </a:p>
      </dsp:txBody>
      <dsp:txXfrm>
        <a:off x="1945685" y="396936"/>
        <a:ext cx="1940736" cy="2572125"/>
      </dsp:txXfrm>
    </dsp:sp>
    <dsp:sp modelId="{513F9EE5-C04D-4BE0-9C4A-99461A47F3E2}">
      <dsp:nvSpPr>
        <dsp:cNvPr id="0" name=""/>
        <dsp:cNvSpPr/>
      </dsp:nvSpPr>
      <dsp:spPr>
        <a:xfrm>
          <a:off x="3904209" y="9205"/>
          <a:ext cx="3365964" cy="3365964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2700" kern="1200" dirty="0" smtClean="0"/>
            <a:t>Les lois, règlements, normes et assurances</a:t>
          </a:r>
          <a:endParaRPr lang="en-GB" sz="2700" kern="1200" dirty="0"/>
        </a:p>
      </dsp:txBody>
      <dsp:txXfrm>
        <a:off x="4859416" y="406125"/>
        <a:ext cx="1940736" cy="2572125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FF1D46-6B8A-424D-906C-8E40D4A78315}">
      <dsp:nvSpPr>
        <dsp:cNvPr id="0" name=""/>
        <dsp:cNvSpPr/>
      </dsp:nvSpPr>
      <dsp:spPr>
        <a:xfrm>
          <a:off x="0" y="1307"/>
          <a:ext cx="6336703" cy="8874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700" kern="1200" dirty="0" smtClean="0"/>
            <a:t>Engagement de la direction</a:t>
          </a:r>
          <a:endParaRPr lang="fr-FR" sz="3700" kern="1200" dirty="0"/>
        </a:p>
      </dsp:txBody>
      <dsp:txXfrm>
        <a:off x="43321" y="44628"/>
        <a:ext cx="6250061" cy="8008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EE745E-4D19-4A19-828C-8ECB97199D74}">
      <dsp:nvSpPr>
        <dsp:cNvPr id="0" name=""/>
        <dsp:cNvSpPr/>
      </dsp:nvSpPr>
      <dsp:spPr>
        <a:xfrm rot="5400000">
          <a:off x="-281822" y="283351"/>
          <a:ext cx="1878818" cy="1315172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0" kern="1200" dirty="0" smtClean="0">
              <a:latin typeface="Gill Sans MT Condensed" pitchFamily="34" charset="0"/>
            </a:rPr>
            <a:t>One</a:t>
          </a:r>
          <a:endParaRPr lang="en-US" sz="3700" b="0" kern="1200" dirty="0">
            <a:latin typeface="Gill Sans MT Condensed" pitchFamily="34" charset="0"/>
          </a:endParaRPr>
        </a:p>
      </dsp:txBody>
      <dsp:txXfrm rot="-5400000">
        <a:off x="1" y="659114"/>
        <a:ext cx="1315172" cy="563646"/>
      </dsp:txXfrm>
    </dsp:sp>
    <dsp:sp modelId="{F3E58774-D024-45B7-BC3E-5514F18F310B}">
      <dsp:nvSpPr>
        <dsp:cNvPr id="0" name=""/>
        <dsp:cNvSpPr/>
      </dsp:nvSpPr>
      <dsp:spPr>
        <a:xfrm rot="5400000">
          <a:off x="4259438" y="-2942737"/>
          <a:ext cx="1221231" cy="710976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200" kern="1200" dirty="0" smtClean="0"/>
            <a:t>La  Loi du  23  Juillet 2001 fixant les conditions et modalités d’exercice des professions de transporteur routier et d’auxiliaire des transports routiers </a:t>
          </a:r>
          <a:endParaRPr lang="en-US" sz="2200" b="0" kern="1200" dirty="0">
            <a:latin typeface="Gill Sans MT Condensed" pitchFamily="34" charset="0"/>
          </a:endParaRPr>
        </a:p>
      </dsp:txBody>
      <dsp:txXfrm rot="-5400000">
        <a:off x="1315172" y="61145"/>
        <a:ext cx="7050147" cy="1101999"/>
      </dsp:txXfrm>
    </dsp:sp>
    <dsp:sp modelId="{95BFF464-8791-4EF1-832E-183E2642CAD0}">
      <dsp:nvSpPr>
        <dsp:cNvPr id="0" name=""/>
        <dsp:cNvSpPr/>
      </dsp:nvSpPr>
      <dsp:spPr>
        <a:xfrm rot="5400000">
          <a:off x="-281822" y="1970705"/>
          <a:ext cx="1878818" cy="1315172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0" kern="1200" dirty="0" smtClean="0">
              <a:latin typeface="Gill Sans MT Condensed" pitchFamily="34" charset="0"/>
            </a:rPr>
            <a:t>Two</a:t>
          </a:r>
          <a:endParaRPr lang="en-US" sz="3700" b="0" kern="1200" dirty="0">
            <a:latin typeface="Gill Sans MT Condensed" pitchFamily="34" charset="0"/>
          </a:endParaRPr>
        </a:p>
      </dsp:txBody>
      <dsp:txXfrm rot="-5400000">
        <a:off x="1" y="2346468"/>
        <a:ext cx="1315172" cy="563646"/>
      </dsp:txXfrm>
    </dsp:sp>
    <dsp:sp modelId="{800A1001-295C-4A76-8A6A-C814A34DB066}">
      <dsp:nvSpPr>
        <dsp:cNvPr id="0" name=""/>
        <dsp:cNvSpPr/>
      </dsp:nvSpPr>
      <dsp:spPr>
        <a:xfrm rot="5400000">
          <a:off x="4259438" y="-1255382"/>
          <a:ext cx="1221231" cy="710976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200" kern="1200" dirty="0" smtClean="0"/>
            <a:t>Le Décret du 17 Mars 2004 fixant les conditions d’accès aux professions de transporteur routier et d’auxiliaire des transports routiers ;</a:t>
          </a:r>
          <a:endParaRPr lang="en-US" sz="2200" b="0" kern="1200" dirty="0">
            <a:latin typeface="Gill Sans MT Condensed" pitchFamily="34" charset="0"/>
          </a:endParaRPr>
        </a:p>
      </dsp:txBody>
      <dsp:txXfrm rot="-5400000">
        <a:off x="1315172" y="1748500"/>
        <a:ext cx="7050147" cy="1101999"/>
      </dsp:txXfrm>
    </dsp:sp>
    <dsp:sp modelId="{ADBFC8F5-47A5-49CF-B0C3-42D45AA4D3BC}">
      <dsp:nvSpPr>
        <dsp:cNvPr id="0" name=""/>
        <dsp:cNvSpPr/>
      </dsp:nvSpPr>
      <dsp:spPr>
        <a:xfrm rot="5400000">
          <a:off x="-281822" y="3658060"/>
          <a:ext cx="1878818" cy="1315172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0" kern="1200" dirty="0" smtClean="0">
              <a:latin typeface="Gill Sans MT Condensed" pitchFamily="34" charset="0"/>
            </a:rPr>
            <a:t>Three</a:t>
          </a:r>
          <a:endParaRPr lang="en-US" sz="3700" b="0" kern="1200" dirty="0">
            <a:latin typeface="Gill Sans MT Condensed" pitchFamily="34" charset="0"/>
          </a:endParaRPr>
        </a:p>
      </dsp:txBody>
      <dsp:txXfrm rot="-5400000">
        <a:off x="1" y="4033823"/>
        <a:ext cx="1315172" cy="563646"/>
      </dsp:txXfrm>
    </dsp:sp>
    <dsp:sp modelId="{0865B0DD-50FC-42B3-9249-D1747FC40FF9}">
      <dsp:nvSpPr>
        <dsp:cNvPr id="0" name=""/>
        <dsp:cNvSpPr/>
      </dsp:nvSpPr>
      <dsp:spPr>
        <a:xfrm rot="5400000">
          <a:off x="4259438" y="419160"/>
          <a:ext cx="1221231" cy="710976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200" kern="1200" dirty="0" smtClean="0"/>
            <a:t>Les 11 Arrêtés du  16 février 2006 fixant les conditions et les modalités d’exploitation à titre onéreux des services des transports routiers</a:t>
          </a:r>
          <a:endParaRPr lang="en-US" sz="2200" b="0" kern="1200" dirty="0">
            <a:latin typeface="Gill Sans MT Condensed" pitchFamily="34" charset="0"/>
          </a:endParaRPr>
        </a:p>
      </dsp:txBody>
      <dsp:txXfrm rot="-5400000">
        <a:off x="1315172" y="3423042"/>
        <a:ext cx="7050147" cy="1101999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FF1D46-6B8A-424D-906C-8E40D4A78315}">
      <dsp:nvSpPr>
        <dsp:cNvPr id="0" name=""/>
        <dsp:cNvSpPr/>
      </dsp:nvSpPr>
      <dsp:spPr>
        <a:xfrm>
          <a:off x="0" y="122815"/>
          <a:ext cx="6336703" cy="599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2500" kern="1200" dirty="0" smtClean="0"/>
            <a:t>Les lois, règlements, normes et assurances</a:t>
          </a:r>
          <a:endParaRPr lang="fr-FR" sz="2500" kern="1200" dirty="0"/>
        </a:p>
      </dsp:txBody>
      <dsp:txXfrm>
        <a:off x="29271" y="152086"/>
        <a:ext cx="6278161" cy="541083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FF1D46-6B8A-424D-906C-8E40D4A78315}">
      <dsp:nvSpPr>
        <dsp:cNvPr id="0" name=""/>
        <dsp:cNvSpPr/>
      </dsp:nvSpPr>
      <dsp:spPr>
        <a:xfrm>
          <a:off x="0" y="122815"/>
          <a:ext cx="6336703" cy="599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2500" kern="1200" dirty="0" smtClean="0"/>
            <a:t>Les lois, règlements, normes et assurances</a:t>
          </a:r>
          <a:endParaRPr lang="fr-FR" sz="2500" kern="1200" dirty="0"/>
        </a:p>
      </dsp:txBody>
      <dsp:txXfrm>
        <a:off x="29271" y="152086"/>
        <a:ext cx="6278161" cy="541083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FF1D46-6B8A-424D-906C-8E40D4A78315}">
      <dsp:nvSpPr>
        <dsp:cNvPr id="0" name=""/>
        <dsp:cNvSpPr/>
      </dsp:nvSpPr>
      <dsp:spPr>
        <a:xfrm>
          <a:off x="0" y="0"/>
          <a:ext cx="6336703" cy="8874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700" kern="1200" dirty="0" smtClean="0"/>
            <a:t>Exigences particulières</a:t>
          </a:r>
          <a:endParaRPr lang="fr-FR" sz="3700" kern="1200" dirty="0"/>
        </a:p>
      </dsp:txBody>
      <dsp:txXfrm>
        <a:off x="43321" y="43321"/>
        <a:ext cx="6250061" cy="800803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12C159-71F6-4C2E-86E9-68E6F350BB75}">
      <dsp:nvSpPr>
        <dsp:cNvPr id="0" name=""/>
        <dsp:cNvSpPr/>
      </dsp:nvSpPr>
      <dsp:spPr>
        <a:xfrm rot="5400000">
          <a:off x="-131006" y="132414"/>
          <a:ext cx="873378" cy="6113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1</a:t>
          </a:r>
          <a:endParaRPr lang="fr-FR" sz="1700" kern="1200" dirty="0"/>
        </a:p>
      </dsp:txBody>
      <dsp:txXfrm rot="-5400000">
        <a:off x="1" y="307089"/>
        <a:ext cx="611364" cy="262014"/>
      </dsp:txXfrm>
    </dsp:sp>
    <dsp:sp modelId="{AEB8330C-C50C-4675-88BA-45E916A2759F}">
      <dsp:nvSpPr>
        <dsp:cNvPr id="0" name=""/>
        <dsp:cNvSpPr/>
      </dsp:nvSpPr>
      <dsp:spPr>
        <a:xfrm rot="5400000">
          <a:off x="3622234" y="-3009461"/>
          <a:ext cx="567695" cy="65894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500" kern="1200" dirty="0" smtClean="0"/>
            <a:t>Service à la clientèle</a:t>
          </a:r>
          <a:endParaRPr lang="fr-FR" sz="2500" kern="1200" dirty="0"/>
        </a:p>
      </dsp:txBody>
      <dsp:txXfrm rot="-5400000">
        <a:off x="611365" y="29121"/>
        <a:ext cx="6561722" cy="512269"/>
      </dsp:txXfrm>
    </dsp:sp>
    <dsp:sp modelId="{336B1851-17A9-42B5-8886-5511605C3EE4}">
      <dsp:nvSpPr>
        <dsp:cNvPr id="0" name=""/>
        <dsp:cNvSpPr/>
      </dsp:nvSpPr>
      <dsp:spPr>
        <a:xfrm rot="5400000">
          <a:off x="-131006" y="885474"/>
          <a:ext cx="873378" cy="6113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2</a:t>
          </a:r>
          <a:endParaRPr lang="fr-FR" sz="1700" kern="1200" dirty="0"/>
        </a:p>
      </dsp:txBody>
      <dsp:txXfrm rot="-5400000">
        <a:off x="1" y="1060149"/>
        <a:ext cx="611364" cy="262014"/>
      </dsp:txXfrm>
    </dsp:sp>
    <dsp:sp modelId="{8D0B7E4C-B881-431E-83EC-E83E322C79BA}">
      <dsp:nvSpPr>
        <dsp:cNvPr id="0" name=""/>
        <dsp:cNvSpPr/>
      </dsp:nvSpPr>
      <dsp:spPr>
        <a:xfrm rot="5400000">
          <a:off x="3622234" y="-2256402"/>
          <a:ext cx="567695" cy="65894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500" kern="1200" dirty="0" smtClean="0"/>
            <a:t>Prestations de service pendant le transport</a:t>
          </a:r>
          <a:endParaRPr lang="fr-FR" sz="2500" kern="1200" dirty="0"/>
        </a:p>
      </dsp:txBody>
      <dsp:txXfrm rot="-5400000">
        <a:off x="611365" y="782180"/>
        <a:ext cx="6561722" cy="512269"/>
      </dsp:txXfrm>
    </dsp:sp>
    <dsp:sp modelId="{2E7904AD-06B3-481B-8418-C7FE52D0108D}">
      <dsp:nvSpPr>
        <dsp:cNvPr id="0" name=""/>
        <dsp:cNvSpPr/>
      </dsp:nvSpPr>
      <dsp:spPr>
        <a:xfrm rot="5400000">
          <a:off x="-131006" y="1638533"/>
          <a:ext cx="873378" cy="6113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3</a:t>
          </a:r>
          <a:endParaRPr lang="fr-FR" sz="1700" kern="1200" dirty="0"/>
        </a:p>
      </dsp:txBody>
      <dsp:txXfrm rot="-5400000">
        <a:off x="1" y="1813208"/>
        <a:ext cx="611364" cy="262014"/>
      </dsp:txXfrm>
    </dsp:sp>
    <dsp:sp modelId="{A03A7C9A-E308-4B8B-9580-C25B8D3EF023}">
      <dsp:nvSpPr>
        <dsp:cNvPr id="0" name=""/>
        <dsp:cNvSpPr/>
      </dsp:nvSpPr>
      <dsp:spPr>
        <a:xfrm rot="5400000">
          <a:off x="3622234" y="-1503342"/>
          <a:ext cx="567695" cy="65894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500" kern="1200" dirty="0" smtClean="0"/>
            <a:t>Ressources humaines</a:t>
          </a:r>
          <a:endParaRPr lang="fr-FR" sz="2500" kern="1200" dirty="0"/>
        </a:p>
      </dsp:txBody>
      <dsp:txXfrm rot="-5400000">
        <a:off x="611365" y="1535240"/>
        <a:ext cx="6561722" cy="512269"/>
      </dsp:txXfrm>
    </dsp:sp>
    <dsp:sp modelId="{90D50451-641E-4FA4-8479-6D24C91FE7A3}">
      <dsp:nvSpPr>
        <dsp:cNvPr id="0" name=""/>
        <dsp:cNvSpPr/>
      </dsp:nvSpPr>
      <dsp:spPr>
        <a:xfrm rot="5400000">
          <a:off x="-131006" y="2391593"/>
          <a:ext cx="873378" cy="6113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4</a:t>
          </a:r>
          <a:endParaRPr lang="fr-FR" sz="1700" kern="1200" dirty="0"/>
        </a:p>
      </dsp:txBody>
      <dsp:txXfrm rot="-5400000">
        <a:off x="1" y="2566268"/>
        <a:ext cx="611364" cy="262014"/>
      </dsp:txXfrm>
    </dsp:sp>
    <dsp:sp modelId="{1FEE03D8-D1DC-4DA2-9DE6-B4499907E104}">
      <dsp:nvSpPr>
        <dsp:cNvPr id="0" name=""/>
        <dsp:cNvSpPr/>
      </dsp:nvSpPr>
      <dsp:spPr>
        <a:xfrm rot="5400000">
          <a:off x="3622234" y="-750283"/>
          <a:ext cx="567695" cy="65894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500" kern="1200" dirty="0" smtClean="0"/>
            <a:t>Sécurité</a:t>
          </a:r>
          <a:endParaRPr lang="fr-FR" sz="2500" kern="1200" dirty="0"/>
        </a:p>
      </dsp:txBody>
      <dsp:txXfrm rot="-5400000">
        <a:off x="611365" y="2288299"/>
        <a:ext cx="6561722" cy="512269"/>
      </dsp:txXfrm>
    </dsp:sp>
    <dsp:sp modelId="{0DEED942-9185-4708-998A-A75D662C3FCE}">
      <dsp:nvSpPr>
        <dsp:cNvPr id="0" name=""/>
        <dsp:cNvSpPr/>
      </dsp:nvSpPr>
      <dsp:spPr>
        <a:xfrm rot="5400000">
          <a:off x="-131006" y="3144652"/>
          <a:ext cx="873378" cy="6113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5</a:t>
          </a:r>
          <a:endParaRPr lang="fr-FR" sz="1700" kern="1200" dirty="0"/>
        </a:p>
      </dsp:txBody>
      <dsp:txXfrm rot="-5400000">
        <a:off x="1" y="3319327"/>
        <a:ext cx="611364" cy="262014"/>
      </dsp:txXfrm>
    </dsp:sp>
    <dsp:sp modelId="{3E1E774F-E9DA-45C4-9AD6-F195B32ED2BA}">
      <dsp:nvSpPr>
        <dsp:cNvPr id="0" name=""/>
        <dsp:cNvSpPr/>
      </dsp:nvSpPr>
      <dsp:spPr>
        <a:xfrm rot="5400000">
          <a:off x="3622234" y="2776"/>
          <a:ext cx="567695" cy="65894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500" kern="1200" dirty="0" smtClean="0"/>
            <a:t>Respect de l’environnement</a:t>
          </a:r>
          <a:endParaRPr lang="fr-FR" sz="2500" kern="1200" dirty="0"/>
        </a:p>
      </dsp:txBody>
      <dsp:txXfrm rot="-5400000">
        <a:off x="611365" y="3041359"/>
        <a:ext cx="6561722" cy="512269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12C159-71F6-4C2E-86E9-68E6F350BB75}">
      <dsp:nvSpPr>
        <dsp:cNvPr id="0" name=""/>
        <dsp:cNvSpPr/>
      </dsp:nvSpPr>
      <dsp:spPr>
        <a:xfrm rot="5400000">
          <a:off x="-162017" y="162017"/>
          <a:ext cx="1080120" cy="75608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dirty="0" smtClean="0"/>
            <a:t>1</a:t>
          </a:r>
          <a:endParaRPr lang="fr-FR" sz="2100" kern="1200" dirty="0"/>
        </a:p>
      </dsp:txBody>
      <dsp:txXfrm rot="-5400000">
        <a:off x="1" y="378041"/>
        <a:ext cx="756084" cy="324036"/>
      </dsp:txXfrm>
    </dsp:sp>
    <dsp:sp modelId="{AEB8330C-C50C-4675-88BA-45E916A2759F}">
      <dsp:nvSpPr>
        <dsp:cNvPr id="0" name=""/>
        <dsp:cNvSpPr/>
      </dsp:nvSpPr>
      <dsp:spPr>
        <a:xfrm rot="5400000">
          <a:off x="3627403" y="-2871319"/>
          <a:ext cx="702078" cy="64447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8704" tIns="26670" rIns="26670" bIns="26670" numCol="1" spcCol="1270" anchor="ctr" anchorCtr="0">
          <a:noAutofit/>
        </a:bodyPr>
        <a:lstStyle/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4200" kern="1200" dirty="0" smtClean="0"/>
            <a:t>Service à la clientèle</a:t>
          </a:r>
          <a:endParaRPr lang="fr-FR" sz="4200" kern="1200" dirty="0"/>
        </a:p>
      </dsp:txBody>
      <dsp:txXfrm rot="-5400000">
        <a:off x="756085" y="34272"/>
        <a:ext cx="6410443" cy="633532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F26D01-AE07-4C9D-AB29-D95354E2A524}">
      <dsp:nvSpPr>
        <dsp:cNvPr id="0" name=""/>
        <dsp:cNvSpPr/>
      </dsp:nvSpPr>
      <dsp:spPr>
        <a:xfrm>
          <a:off x="0" y="272"/>
          <a:ext cx="5904656" cy="3380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2800" b="1" kern="1200" smtClean="0"/>
            <a:t>MAITRISE DES DOCUMENTS</a:t>
          </a:r>
          <a:endParaRPr lang="fr-FR" sz="2800" b="1" kern="1200"/>
        </a:p>
      </dsp:txBody>
      <dsp:txXfrm>
        <a:off x="16500" y="16772"/>
        <a:ext cx="5871656" cy="305008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377EF2-DF86-43AF-A197-FF04F0E8A8C4}">
      <dsp:nvSpPr>
        <dsp:cNvPr id="0" name=""/>
        <dsp:cNvSpPr/>
      </dsp:nvSpPr>
      <dsp:spPr>
        <a:xfrm>
          <a:off x="2160484" y="452548"/>
          <a:ext cx="1696284" cy="11314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24DE4C2-961D-45EF-8C14-EB4BF252C5D0}">
      <dsp:nvSpPr>
        <dsp:cNvPr id="0" name=""/>
        <dsp:cNvSpPr/>
      </dsp:nvSpPr>
      <dsp:spPr>
        <a:xfrm>
          <a:off x="1255799" y="206"/>
          <a:ext cx="1130856" cy="113085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SECTION TROIS</a:t>
          </a:r>
          <a:endParaRPr lang="en-GB" sz="1500" kern="1200" dirty="0"/>
        </a:p>
      </dsp:txBody>
      <dsp:txXfrm>
        <a:off x="1421409" y="165816"/>
        <a:ext cx="799636" cy="799636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33C671-DF7B-4E4E-A471-D3D2C5993CCC}">
      <dsp:nvSpPr>
        <dsp:cNvPr id="0" name=""/>
        <dsp:cNvSpPr/>
      </dsp:nvSpPr>
      <dsp:spPr>
        <a:xfrm>
          <a:off x="0" y="0"/>
          <a:ext cx="3312368" cy="331236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5432A4-1456-41BA-BCCF-CBC3FA99B64E}">
      <dsp:nvSpPr>
        <dsp:cNvPr id="0" name=""/>
        <dsp:cNvSpPr/>
      </dsp:nvSpPr>
      <dsp:spPr>
        <a:xfrm>
          <a:off x="1656184" y="0"/>
          <a:ext cx="5760640" cy="331236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kern="1200" dirty="0" smtClean="0"/>
            <a:t>APPORT DE LA NORME NC 215:2004-09  SUR LE MANAGEMENT DE LA QUALITE ET DE LA SECURITE DANS LE SECTEUR DU TRANSPORT PAR AUTOBUS</a:t>
          </a:r>
          <a:endParaRPr lang="en-GB" sz="3200" kern="1200" dirty="0"/>
        </a:p>
      </dsp:txBody>
      <dsp:txXfrm>
        <a:off x="1656184" y="0"/>
        <a:ext cx="5760640" cy="3312368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4CBC77-C2D2-453D-9476-D4DA245C5AD0}">
      <dsp:nvSpPr>
        <dsp:cNvPr id="0" name=""/>
        <dsp:cNvSpPr/>
      </dsp:nvSpPr>
      <dsp:spPr>
        <a:xfrm rot="5400000">
          <a:off x="3598857" y="-1294602"/>
          <a:ext cx="3775976" cy="665320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3400" kern="1200" dirty="0" smtClean="0"/>
            <a:t>Fidélisation de la clientèle,</a:t>
          </a:r>
          <a:endParaRPr lang="fr-FR" sz="340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3400" kern="1200" dirty="0" smtClean="0"/>
            <a:t>Réduction des plaintes,</a:t>
          </a:r>
          <a:endParaRPr lang="fr-FR" sz="340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3400" kern="1200" dirty="0" smtClean="0"/>
            <a:t>Bonne image pour l’entreprise,</a:t>
          </a:r>
          <a:endParaRPr lang="fr-FR" sz="340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3400" kern="1200" dirty="0" smtClean="0"/>
            <a:t>Les coûts de publicités et de pertes de temps sont réduits </a:t>
          </a:r>
          <a:endParaRPr lang="fr-FR" sz="340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3400" kern="1200" dirty="0" smtClean="0"/>
            <a:t>Augmentation du bénéfice.</a:t>
          </a:r>
          <a:endParaRPr lang="fr-FR" sz="3400" kern="1200" dirty="0"/>
        </a:p>
      </dsp:txBody>
      <dsp:txXfrm rot="-5400000">
        <a:off x="2160243" y="328340"/>
        <a:ext cx="6468876" cy="3407320"/>
      </dsp:txXfrm>
    </dsp:sp>
    <dsp:sp modelId="{F15E83E9-F18B-47CF-9000-69B5081F817D}">
      <dsp:nvSpPr>
        <dsp:cNvPr id="0" name=""/>
        <dsp:cNvSpPr/>
      </dsp:nvSpPr>
      <dsp:spPr>
        <a:xfrm>
          <a:off x="0" y="0"/>
          <a:ext cx="2153218" cy="4064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100" kern="1200" dirty="0" smtClean="0"/>
            <a:t>Qualité</a:t>
          </a:r>
          <a:endParaRPr lang="fr-FR" sz="4100" kern="1200" dirty="0"/>
        </a:p>
      </dsp:txBody>
      <dsp:txXfrm>
        <a:off x="105111" y="105111"/>
        <a:ext cx="1942996" cy="3853778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4CBC77-C2D2-453D-9476-D4DA245C5AD0}">
      <dsp:nvSpPr>
        <dsp:cNvPr id="0" name=""/>
        <dsp:cNvSpPr/>
      </dsp:nvSpPr>
      <dsp:spPr>
        <a:xfrm rot="5400000">
          <a:off x="3598857" y="-1294602"/>
          <a:ext cx="3775976" cy="665320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3100" kern="1200" dirty="0" smtClean="0"/>
            <a:t> Diminution des pannes,</a:t>
          </a:r>
          <a:endParaRPr lang="fr-FR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3100" kern="1200" dirty="0" smtClean="0"/>
            <a:t> Augmentation de la durabilité des véhicules pour moins de dépenses,</a:t>
          </a:r>
          <a:endParaRPr lang="fr-FR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3100" kern="1200" dirty="0" smtClean="0"/>
            <a:t> propreté des véhicules et moins de plaintes.</a:t>
          </a:r>
          <a:endParaRPr lang="fr-FR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3100" kern="1200" dirty="0"/>
        </a:p>
      </dsp:txBody>
      <dsp:txXfrm rot="-5400000">
        <a:off x="2160243" y="328340"/>
        <a:ext cx="6468876" cy="3407320"/>
      </dsp:txXfrm>
    </dsp:sp>
    <dsp:sp modelId="{F15E83E9-F18B-47CF-9000-69B5081F817D}">
      <dsp:nvSpPr>
        <dsp:cNvPr id="0" name=""/>
        <dsp:cNvSpPr/>
      </dsp:nvSpPr>
      <dsp:spPr>
        <a:xfrm>
          <a:off x="0" y="0"/>
          <a:ext cx="2153218" cy="4064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/>
            <a:t>Maintenance</a:t>
          </a:r>
          <a:endParaRPr lang="fr-FR" sz="2400" kern="1200" dirty="0"/>
        </a:p>
      </dsp:txBody>
      <dsp:txXfrm>
        <a:off x="105111" y="105111"/>
        <a:ext cx="1942996" cy="385377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EE745E-4D19-4A19-828C-8ECB97199D74}">
      <dsp:nvSpPr>
        <dsp:cNvPr id="0" name=""/>
        <dsp:cNvSpPr/>
      </dsp:nvSpPr>
      <dsp:spPr>
        <a:xfrm rot="5400000">
          <a:off x="-263954" y="265193"/>
          <a:ext cx="1759695" cy="1231786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0" kern="1200" dirty="0" smtClean="0">
              <a:latin typeface="Gill Sans MT Condensed" pitchFamily="34" charset="0"/>
            </a:rPr>
            <a:t>One</a:t>
          </a:r>
          <a:endParaRPr lang="en-US" sz="3500" b="0" kern="1200" dirty="0">
            <a:latin typeface="Gill Sans MT Condensed" pitchFamily="34" charset="0"/>
          </a:endParaRPr>
        </a:p>
      </dsp:txBody>
      <dsp:txXfrm rot="-5400000">
        <a:off x="1" y="617131"/>
        <a:ext cx="1231786" cy="527909"/>
      </dsp:txXfrm>
    </dsp:sp>
    <dsp:sp modelId="{F3E58774-D024-45B7-BC3E-5514F18F310B}">
      <dsp:nvSpPr>
        <dsp:cNvPr id="0" name=""/>
        <dsp:cNvSpPr/>
      </dsp:nvSpPr>
      <dsp:spPr>
        <a:xfrm rot="5400000">
          <a:off x="4184452" y="-2951426"/>
          <a:ext cx="1143801" cy="704913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b="1" kern="1200" dirty="0" smtClean="0"/>
            <a:t>NC 215 :2004 -09 du Management de la Qualité et de la sécurité dans le transport par autobus</a:t>
          </a:r>
          <a:endParaRPr lang="en-US" sz="2300" b="0" kern="1200" dirty="0">
            <a:latin typeface="Gill Sans MT Condensed" pitchFamily="34" charset="0"/>
          </a:endParaRPr>
        </a:p>
      </dsp:txBody>
      <dsp:txXfrm rot="-5400000">
        <a:off x="1231786" y="57076"/>
        <a:ext cx="6993297" cy="1032129"/>
      </dsp:txXfrm>
    </dsp:sp>
    <dsp:sp modelId="{95BFF464-8791-4EF1-832E-183E2642CAD0}">
      <dsp:nvSpPr>
        <dsp:cNvPr id="0" name=""/>
        <dsp:cNvSpPr/>
      </dsp:nvSpPr>
      <dsp:spPr>
        <a:xfrm rot="5400000">
          <a:off x="-263954" y="1832378"/>
          <a:ext cx="1759695" cy="1231786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0" kern="1200" dirty="0" smtClean="0">
              <a:latin typeface="Gill Sans MT Condensed" pitchFamily="34" charset="0"/>
            </a:rPr>
            <a:t>Two</a:t>
          </a:r>
          <a:endParaRPr lang="en-US" sz="3500" b="0" kern="1200" dirty="0">
            <a:latin typeface="Gill Sans MT Condensed" pitchFamily="34" charset="0"/>
          </a:endParaRPr>
        </a:p>
      </dsp:txBody>
      <dsp:txXfrm rot="-5400000">
        <a:off x="1" y="2184316"/>
        <a:ext cx="1231786" cy="527909"/>
      </dsp:txXfrm>
    </dsp:sp>
    <dsp:sp modelId="{800A1001-295C-4A76-8A6A-C814A34DB066}">
      <dsp:nvSpPr>
        <dsp:cNvPr id="0" name=""/>
        <dsp:cNvSpPr/>
      </dsp:nvSpPr>
      <dsp:spPr>
        <a:xfrm rot="5400000">
          <a:off x="4184452" y="-1384241"/>
          <a:ext cx="1143801" cy="704913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b="1" kern="1200" dirty="0" smtClean="0"/>
            <a:t>ISO 9001:2008 Exigences du système de management de la Qualité</a:t>
          </a:r>
          <a:endParaRPr lang="en-US" sz="2300" b="0" kern="1200" dirty="0">
            <a:latin typeface="Gill Sans MT Condensed" pitchFamily="34" charset="0"/>
          </a:endParaRPr>
        </a:p>
      </dsp:txBody>
      <dsp:txXfrm rot="-5400000">
        <a:off x="1231786" y="1624261"/>
        <a:ext cx="6993297" cy="1032129"/>
      </dsp:txXfrm>
    </dsp:sp>
    <dsp:sp modelId="{ADBFC8F5-47A5-49CF-B0C3-42D45AA4D3BC}">
      <dsp:nvSpPr>
        <dsp:cNvPr id="0" name=""/>
        <dsp:cNvSpPr/>
      </dsp:nvSpPr>
      <dsp:spPr>
        <a:xfrm rot="5400000">
          <a:off x="-263954" y="3399563"/>
          <a:ext cx="1759695" cy="1231786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0" kern="1200" dirty="0" smtClean="0">
              <a:latin typeface="Gill Sans MT Condensed" pitchFamily="34" charset="0"/>
            </a:rPr>
            <a:t>Three</a:t>
          </a:r>
          <a:endParaRPr lang="en-US" sz="3500" b="0" kern="1200" dirty="0">
            <a:latin typeface="Gill Sans MT Condensed" pitchFamily="34" charset="0"/>
          </a:endParaRPr>
        </a:p>
      </dsp:txBody>
      <dsp:txXfrm rot="-5400000">
        <a:off x="1" y="3751501"/>
        <a:ext cx="1231786" cy="527909"/>
      </dsp:txXfrm>
    </dsp:sp>
    <dsp:sp modelId="{0865B0DD-50FC-42B3-9249-D1747FC40FF9}">
      <dsp:nvSpPr>
        <dsp:cNvPr id="0" name=""/>
        <dsp:cNvSpPr/>
      </dsp:nvSpPr>
      <dsp:spPr>
        <a:xfrm rot="5400000">
          <a:off x="4184452" y="170944"/>
          <a:ext cx="1143801" cy="704913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300" b="1" kern="1200" dirty="0" smtClean="0"/>
            <a:t>OSHAS 18001:2008  Exigences du système de management de la santé et de la sécurité au travail</a:t>
          </a:r>
          <a:r>
            <a:rPr lang="fr-FR" sz="2300" kern="1200" dirty="0" smtClean="0"/>
            <a:t>.</a:t>
          </a:r>
          <a:endParaRPr lang="en-US" sz="2300" b="0" kern="1200" dirty="0">
            <a:latin typeface="Gill Sans MT Condensed" pitchFamily="34" charset="0"/>
          </a:endParaRPr>
        </a:p>
      </dsp:txBody>
      <dsp:txXfrm rot="-5400000">
        <a:off x="1231786" y="3179446"/>
        <a:ext cx="6993297" cy="1032129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4CBC77-C2D2-453D-9476-D4DA245C5AD0}">
      <dsp:nvSpPr>
        <dsp:cNvPr id="0" name=""/>
        <dsp:cNvSpPr/>
      </dsp:nvSpPr>
      <dsp:spPr>
        <a:xfrm rot="5400000">
          <a:off x="3598857" y="-1294602"/>
          <a:ext cx="3775976" cy="665320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marL="285750" lvl="1" indent="-285750" algn="l" defTabSz="1822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4100" kern="1200" dirty="0" smtClean="0"/>
            <a:t> diminution d’accidents,</a:t>
          </a:r>
          <a:endParaRPr lang="fr-FR" sz="4100" kern="1200" dirty="0"/>
        </a:p>
        <a:p>
          <a:pPr marL="285750" lvl="1" indent="-285750" algn="l" defTabSz="1822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4100" kern="1200" dirty="0" smtClean="0"/>
            <a:t> Fidélisation du personnel et des conducteurs,</a:t>
          </a:r>
          <a:endParaRPr lang="fr-FR" sz="4100" kern="1200" dirty="0"/>
        </a:p>
        <a:p>
          <a:pPr marL="285750" lvl="1" indent="-285750" algn="l" defTabSz="1822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4100" kern="1200" dirty="0" smtClean="0"/>
            <a:t> diminution des vols</a:t>
          </a:r>
          <a:endParaRPr lang="fr-FR" sz="4100" kern="1200" dirty="0"/>
        </a:p>
        <a:p>
          <a:pPr marL="285750" lvl="1" indent="-285750" algn="l" defTabSz="1822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4100" kern="1200" dirty="0"/>
        </a:p>
      </dsp:txBody>
      <dsp:txXfrm rot="-5400000">
        <a:off x="2160243" y="328340"/>
        <a:ext cx="6468876" cy="3407320"/>
      </dsp:txXfrm>
    </dsp:sp>
    <dsp:sp modelId="{F15E83E9-F18B-47CF-9000-69B5081F817D}">
      <dsp:nvSpPr>
        <dsp:cNvPr id="0" name=""/>
        <dsp:cNvSpPr/>
      </dsp:nvSpPr>
      <dsp:spPr>
        <a:xfrm>
          <a:off x="0" y="0"/>
          <a:ext cx="2153218" cy="4064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Sécurité</a:t>
          </a:r>
          <a:endParaRPr lang="fr-FR" sz="3600" kern="1200" dirty="0"/>
        </a:p>
      </dsp:txBody>
      <dsp:txXfrm>
        <a:off x="105111" y="105111"/>
        <a:ext cx="1942996" cy="3853778"/>
      </dsp:txXfrm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4CBC77-C2D2-453D-9476-D4DA245C5AD0}">
      <dsp:nvSpPr>
        <dsp:cNvPr id="0" name=""/>
        <dsp:cNvSpPr/>
      </dsp:nvSpPr>
      <dsp:spPr>
        <a:xfrm rot="5400000">
          <a:off x="3598857" y="-1294602"/>
          <a:ext cx="3775976" cy="665320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3100" kern="1200" dirty="0" smtClean="0"/>
            <a:t> Augmentation du chiffre d’affaire,</a:t>
          </a:r>
          <a:endParaRPr lang="fr-FR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3100" kern="1200" dirty="0" smtClean="0"/>
            <a:t>Diminution des frais d’assurances,</a:t>
          </a:r>
          <a:endParaRPr lang="fr-FR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3100" kern="1200" dirty="0" smtClean="0"/>
            <a:t> Augmentation du PIB, </a:t>
          </a:r>
          <a:endParaRPr lang="fr-FR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3100" kern="1200" dirty="0" smtClean="0"/>
            <a:t>Augmentation des subventions dans le secteur.</a:t>
          </a:r>
          <a:endParaRPr lang="fr-FR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3100" kern="1200" dirty="0"/>
        </a:p>
      </dsp:txBody>
      <dsp:txXfrm rot="-5400000">
        <a:off x="2160243" y="328340"/>
        <a:ext cx="6468876" cy="3407320"/>
      </dsp:txXfrm>
    </dsp:sp>
    <dsp:sp modelId="{F15E83E9-F18B-47CF-9000-69B5081F817D}">
      <dsp:nvSpPr>
        <dsp:cNvPr id="0" name=""/>
        <dsp:cNvSpPr/>
      </dsp:nvSpPr>
      <dsp:spPr>
        <a:xfrm>
          <a:off x="0" y="0"/>
          <a:ext cx="2153218" cy="4064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100" kern="1200" dirty="0" smtClean="0"/>
            <a:t>Economie</a:t>
          </a:r>
          <a:endParaRPr lang="fr-FR" sz="3100" kern="1200" dirty="0"/>
        </a:p>
      </dsp:txBody>
      <dsp:txXfrm>
        <a:off x="105111" y="105111"/>
        <a:ext cx="1942996" cy="385377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53949C-5C8E-4063-B2C5-7A6F155AB90D}">
      <dsp:nvSpPr>
        <dsp:cNvPr id="0" name=""/>
        <dsp:cNvSpPr/>
      </dsp:nvSpPr>
      <dsp:spPr>
        <a:xfrm>
          <a:off x="0" y="0"/>
          <a:ext cx="1944216" cy="194421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721DF5-F635-4D9F-901C-90963B06C8CE}">
      <dsp:nvSpPr>
        <dsp:cNvPr id="0" name=""/>
        <dsp:cNvSpPr/>
      </dsp:nvSpPr>
      <dsp:spPr>
        <a:xfrm>
          <a:off x="972108" y="0"/>
          <a:ext cx="6228691" cy="19442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500" kern="1200" dirty="0" smtClean="0"/>
            <a:t>La non application des réglementations applicables dans le secteur des transports</a:t>
          </a:r>
          <a:endParaRPr kumimoji="1" lang="en-GB" sz="3500" kern="1200" dirty="0"/>
        </a:p>
      </dsp:txBody>
      <dsp:txXfrm>
        <a:off x="972108" y="0"/>
        <a:ext cx="6228691" cy="194421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480362-F1F3-4D2C-86EB-162CBD7A821E}">
      <dsp:nvSpPr>
        <dsp:cNvPr id="0" name=""/>
        <dsp:cNvSpPr/>
      </dsp:nvSpPr>
      <dsp:spPr>
        <a:xfrm>
          <a:off x="738899" y="11555"/>
          <a:ext cx="4225360" cy="422536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500" kern="1200" dirty="0" smtClean="0"/>
            <a:t>Chiffre d’affaires dans le secteur des transports</a:t>
          </a:r>
          <a:endParaRPr lang="en-GB" sz="3500" kern="1200" dirty="0"/>
        </a:p>
      </dsp:txBody>
      <dsp:txXfrm>
        <a:off x="1328927" y="509816"/>
        <a:ext cx="2436243" cy="3228838"/>
      </dsp:txXfrm>
    </dsp:sp>
    <dsp:sp modelId="{513F9EE5-C04D-4BE0-9C4A-99461A47F3E2}">
      <dsp:nvSpPr>
        <dsp:cNvPr id="0" name=""/>
        <dsp:cNvSpPr/>
      </dsp:nvSpPr>
      <dsp:spPr>
        <a:xfrm>
          <a:off x="3784204" y="11555"/>
          <a:ext cx="4225360" cy="422536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fr-FR" sz="3500" kern="1200" dirty="0" smtClean="0"/>
            <a:t>Importance du secteur de transport routier dans l’économie du pays </a:t>
          </a:r>
          <a:endParaRPr lang="en-GB" sz="3500" kern="1200" dirty="0"/>
        </a:p>
      </dsp:txBody>
      <dsp:txXfrm>
        <a:off x="4983292" y="509816"/>
        <a:ext cx="2436243" cy="322883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D7F0CD-B76E-4BD1-BEC1-24053A8EDF29}">
      <dsp:nvSpPr>
        <dsp:cNvPr id="0" name=""/>
        <dsp:cNvSpPr/>
      </dsp:nvSpPr>
      <dsp:spPr>
        <a:xfrm>
          <a:off x="1453" y="0"/>
          <a:ext cx="2261783" cy="4615976"/>
        </a:xfrm>
        <a:prstGeom prst="roundRect">
          <a:avLst>
            <a:gd name="adj" fmla="val 10000"/>
          </a:avLst>
        </a:prstGeom>
        <a:gradFill flip="none" rotWithShape="1">
          <a:gsLst>
            <a:gs pos="19000">
              <a:schemeClr val="tx1"/>
            </a:gs>
            <a:gs pos="100000">
              <a:schemeClr val="tx1">
                <a:lumMod val="50000"/>
                <a:lumOff val="50000"/>
              </a:schemeClr>
            </a:gs>
          </a:gsLst>
          <a:lin ang="5400000" scaled="1"/>
          <a:tileRect/>
        </a:gradFill>
        <a:ln>
          <a:noFill/>
        </a:ln>
        <a:effectLst>
          <a:reflection blurRad="6350" stA="52000" endA="300" endPos="35000" dir="5400000" sy="-100000" algn="bl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bg1"/>
              </a:solidFill>
              <a:latin typeface="Gill Sans MT" pitchFamily="34" charset="0"/>
            </a:rPr>
            <a:t>Douala</a:t>
          </a:r>
          <a:endParaRPr lang="en-US" sz="3000" kern="1200" dirty="0">
            <a:solidFill>
              <a:schemeClr val="bg1"/>
            </a:solidFill>
            <a:latin typeface="Gill Sans MT" pitchFamily="34" charset="0"/>
          </a:endParaRPr>
        </a:p>
      </dsp:txBody>
      <dsp:txXfrm>
        <a:off x="1453" y="1846390"/>
        <a:ext cx="2261783" cy="1846390"/>
      </dsp:txXfrm>
    </dsp:sp>
    <dsp:sp modelId="{ED0235F1-AC18-4B5C-9002-40606FCF7BB5}">
      <dsp:nvSpPr>
        <dsp:cNvPr id="0" name=""/>
        <dsp:cNvSpPr/>
      </dsp:nvSpPr>
      <dsp:spPr>
        <a:xfrm>
          <a:off x="363785" y="276958"/>
          <a:ext cx="1537120" cy="153712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1A7220D-402F-4859-942C-C4F5C3E231DA}">
      <dsp:nvSpPr>
        <dsp:cNvPr id="0" name=""/>
        <dsp:cNvSpPr/>
      </dsp:nvSpPr>
      <dsp:spPr>
        <a:xfrm>
          <a:off x="2331090" y="0"/>
          <a:ext cx="2261783" cy="4615976"/>
        </a:xfrm>
        <a:prstGeom prst="roundRect">
          <a:avLst>
            <a:gd name="adj" fmla="val 10000"/>
          </a:avLst>
        </a:prstGeom>
        <a:gradFill flip="none" rotWithShape="1">
          <a:gsLst>
            <a:gs pos="19000">
              <a:schemeClr val="tx1"/>
            </a:gs>
            <a:gs pos="100000">
              <a:schemeClr val="tx1">
                <a:lumMod val="50000"/>
                <a:lumOff val="50000"/>
              </a:schemeClr>
            </a:gs>
          </a:gsLst>
          <a:lin ang="5400000" scaled="1"/>
          <a:tileRect/>
        </a:gradFill>
        <a:ln>
          <a:noFill/>
        </a:ln>
        <a:effectLst>
          <a:reflection blurRad="6350" stA="52000" endA="300" endPos="35000" dir="5400000" sy="-100000" algn="bl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bg1"/>
              </a:solidFill>
              <a:latin typeface="Gill Sans MT" pitchFamily="34" charset="0"/>
            </a:rPr>
            <a:t>Yaoundé</a:t>
          </a:r>
          <a:endParaRPr lang="en-US" sz="3000" kern="1200" dirty="0">
            <a:solidFill>
              <a:schemeClr val="bg1"/>
            </a:solidFill>
            <a:latin typeface="Gill Sans MT" pitchFamily="34" charset="0"/>
          </a:endParaRPr>
        </a:p>
      </dsp:txBody>
      <dsp:txXfrm>
        <a:off x="2331090" y="1846390"/>
        <a:ext cx="2261783" cy="1846390"/>
      </dsp:txXfrm>
    </dsp:sp>
    <dsp:sp modelId="{2CF2E2FF-4BAD-4B4B-BA22-48543469B59E}">
      <dsp:nvSpPr>
        <dsp:cNvPr id="0" name=""/>
        <dsp:cNvSpPr/>
      </dsp:nvSpPr>
      <dsp:spPr>
        <a:xfrm>
          <a:off x="2693421" y="276958"/>
          <a:ext cx="1537120" cy="153712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140A7D3-1BD0-4C6E-8821-4EE6DB00C3F3}">
      <dsp:nvSpPr>
        <dsp:cNvPr id="0" name=""/>
        <dsp:cNvSpPr/>
      </dsp:nvSpPr>
      <dsp:spPr>
        <a:xfrm>
          <a:off x="4660727" y="0"/>
          <a:ext cx="2261783" cy="4615976"/>
        </a:xfrm>
        <a:prstGeom prst="roundRect">
          <a:avLst>
            <a:gd name="adj" fmla="val 10000"/>
          </a:avLst>
        </a:prstGeom>
        <a:gradFill flip="none" rotWithShape="1">
          <a:gsLst>
            <a:gs pos="19000">
              <a:schemeClr val="tx1"/>
            </a:gs>
            <a:gs pos="100000">
              <a:schemeClr val="tx1">
                <a:lumMod val="50000"/>
                <a:lumOff val="50000"/>
              </a:schemeClr>
            </a:gs>
          </a:gsLst>
          <a:lin ang="5400000" scaled="1"/>
          <a:tileRect/>
        </a:gradFill>
        <a:ln>
          <a:noFill/>
        </a:ln>
        <a:effectLst>
          <a:reflection blurRad="6350" stA="52000" endA="300" endPos="35000" dir="5400000" sy="-100000" algn="bl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bg1"/>
              </a:solidFill>
              <a:latin typeface="Gill Sans MT" pitchFamily="34" charset="0"/>
            </a:rPr>
            <a:t>Bafoussam</a:t>
          </a:r>
          <a:endParaRPr lang="en-US" sz="3000" kern="1200" dirty="0">
            <a:solidFill>
              <a:schemeClr val="bg1"/>
            </a:solidFill>
            <a:latin typeface="Gill Sans MT" pitchFamily="34" charset="0"/>
          </a:endParaRPr>
        </a:p>
      </dsp:txBody>
      <dsp:txXfrm>
        <a:off x="4660727" y="1846390"/>
        <a:ext cx="2261783" cy="1846390"/>
      </dsp:txXfrm>
    </dsp:sp>
    <dsp:sp modelId="{D273CFE6-15AC-4530-9A36-01F79BF1A8B2}">
      <dsp:nvSpPr>
        <dsp:cNvPr id="0" name=""/>
        <dsp:cNvSpPr/>
      </dsp:nvSpPr>
      <dsp:spPr>
        <a:xfrm>
          <a:off x="5023058" y="276958"/>
          <a:ext cx="1537120" cy="153712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BAB0C97-4D63-4C99-8206-401A2FF715C4}">
      <dsp:nvSpPr>
        <dsp:cNvPr id="0" name=""/>
        <dsp:cNvSpPr/>
      </dsp:nvSpPr>
      <dsp:spPr>
        <a:xfrm>
          <a:off x="276958" y="3692780"/>
          <a:ext cx="6370046" cy="692396"/>
        </a:xfrm>
        <a:prstGeom prst="leftRightArrow">
          <a:avLst/>
        </a:prstGeom>
        <a:gradFill flip="none" rotWithShape="1">
          <a:gsLst>
            <a:gs pos="0">
              <a:schemeClr val="accent6">
                <a:lumMod val="75000"/>
              </a:schemeClr>
            </a:gs>
            <a:gs pos="50000">
              <a:srgbClr val="FFC000"/>
            </a:gs>
            <a:gs pos="100000">
              <a:schemeClr val="accent6">
                <a:lumMod val="75000"/>
              </a:schemeClr>
            </a:gs>
          </a:gsLst>
          <a:lin ang="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11BD67-36BD-47C1-9B4D-788D1F90273A}">
      <dsp:nvSpPr>
        <dsp:cNvPr id="0" name=""/>
        <dsp:cNvSpPr/>
      </dsp:nvSpPr>
      <dsp:spPr>
        <a:xfrm>
          <a:off x="0" y="137912"/>
          <a:ext cx="7848871" cy="17198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400" kern="1200" dirty="0" smtClean="0"/>
            <a:t>LE SECTEUR DU TRANSPORT PAR AUTOBUS:</a:t>
          </a:r>
          <a:endParaRPr lang="en-GB" sz="4400" kern="1200" dirty="0"/>
        </a:p>
      </dsp:txBody>
      <dsp:txXfrm>
        <a:off x="83959" y="221871"/>
        <a:ext cx="7680953" cy="1551981"/>
      </dsp:txXfrm>
    </dsp:sp>
    <dsp:sp modelId="{F6464AC4-5477-4843-8D24-95F8EF20980F}">
      <dsp:nvSpPr>
        <dsp:cNvPr id="0" name=""/>
        <dsp:cNvSpPr/>
      </dsp:nvSpPr>
      <dsp:spPr>
        <a:xfrm>
          <a:off x="0" y="1958611"/>
          <a:ext cx="7848871" cy="17198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500" kern="1200" dirty="0" smtClean="0"/>
            <a:t>“</a:t>
          </a:r>
          <a:r>
            <a:rPr lang="en-GB" sz="3500" b="1" kern="1200" dirty="0" smtClean="0">
              <a:solidFill>
                <a:srgbClr val="3A0CBA"/>
              </a:solidFill>
            </a:rPr>
            <a:t>UN SECTEUR QUI NE SATISFAIT PAS TOUJOURS SES CLIENTS</a:t>
          </a:r>
          <a:r>
            <a:rPr lang="en-GB" sz="3500" kern="1200" dirty="0" smtClean="0">
              <a:solidFill>
                <a:srgbClr val="3A0CBA"/>
              </a:solidFill>
            </a:rPr>
            <a:t>”</a:t>
          </a:r>
          <a:endParaRPr lang="en-GB" sz="3500" kern="1200" dirty="0">
            <a:solidFill>
              <a:srgbClr val="3A0CBA"/>
            </a:solidFill>
          </a:endParaRPr>
        </a:p>
      </dsp:txBody>
      <dsp:txXfrm>
        <a:off x="83959" y="2042570"/>
        <a:ext cx="7680953" cy="155198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DFEF69-5570-4AAE-80E7-FD7F21FDEBD4}">
      <dsp:nvSpPr>
        <dsp:cNvPr id="0" name=""/>
        <dsp:cNvSpPr/>
      </dsp:nvSpPr>
      <dsp:spPr>
        <a:xfrm rot="5400000">
          <a:off x="-230477" y="236533"/>
          <a:ext cx="1536519" cy="1075563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 prstMaterial="translucentPowder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548640" rIns="0" bIns="0" numCol="1" spcCol="1270" anchor="b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Franklin Gothic Medium Cond" pitchFamily="34" charset="0"/>
            </a:rPr>
            <a:t>One</a:t>
          </a:r>
          <a:endParaRPr lang="en-US" sz="2800" kern="1200" dirty="0">
            <a:latin typeface="Franklin Gothic Medium Cond" pitchFamily="34" charset="0"/>
          </a:endParaRPr>
        </a:p>
      </dsp:txBody>
      <dsp:txXfrm rot="-5400000">
        <a:off x="2" y="543837"/>
        <a:ext cx="1075563" cy="460956"/>
      </dsp:txXfrm>
    </dsp:sp>
    <dsp:sp modelId="{501E39BD-DB5B-4377-B255-ABBFE5B487B8}">
      <dsp:nvSpPr>
        <dsp:cNvPr id="0" name=""/>
        <dsp:cNvSpPr/>
      </dsp:nvSpPr>
      <dsp:spPr>
        <a:xfrm rot="5400000">
          <a:off x="3735855" y="-2654236"/>
          <a:ext cx="999262" cy="6319846"/>
        </a:xfrm>
        <a:prstGeom prst="round2SameRect">
          <a:avLst/>
        </a:prstGeom>
        <a:gradFill flip="none" rotWithShape="1">
          <a:gsLst>
            <a:gs pos="0">
              <a:schemeClr val="tx1">
                <a:alpha val="0"/>
              </a:schemeClr>
            </a:gs>
            <a:gs pos="100000">
              <a:schemeClr val="tx1">
                <a:alpha val="55000"/>
              </a:schemeClr>
            </a:gs>
          </a:gsLst>
          <a:lin ang="5400000" scaled="1"/>
          <a:tileRect/>
        </a:gradFill>
        <a:ln w="9525" cap="flat" cmpd="sng" algn="ctr"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0"/>
          </a:gra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>
              <a:solidFill>
                <a:schemeClr val="bg1"/>
              </a:solidFill>
              <a:latin typeface="Franklin Gothic Book" pitchFamily="34" charset="0"/>
            </a:rPr>
            <a:t>LES PRATIQUES DU MANAGEMENT DES ENTREPRISES DU SECTEURS</a:t>
          </a:r>
          <a:endParaRPr lang="en-US" sz="2100" kern="1200" dirty="0">
            <a:solidFill>
              <a:schemeClr val="bg1"/>
            </a:solidFill>
            <a:latin typeface="Franklin Gothic Book" pitchFamily="34" charset="0"/>
          </a:endParaRPr>
        </a:p>
      </dsp:txBody>
      <dsp:txXfrm rot="-5400000">
        <a:off x="1075563" y="54836"/>
        <a:ext cx="6271066" cy="901702"/>
      </dsp:txXfrm>
    </dsp:sp>
    <dsp:sp modelId="{7C9E8A44-624E-4FF4-89DB-35C85D7D63A2}">
      <dsp:nvSpPr>
        <dsp:cNvPr id="0" name=""/>
        <dsp:cNvSpPr/>
      </dsp:nvSpPr>
      <dsp:spPr>
        <a:xfrm rot="5400000">
          <a:off x="-230477" y="1629333"/>
          <a:ext cx="1536519" cy="1075563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 prstMaterial="translucentPowder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548640" rIns="0" bIns="0" numCol="1" spcCol="1270" anchor="b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Franklin Gothic Medium Cond" pitchFamily="34" charset="0"/>
            </a:rPr>
            <a:t>Two</a:t>
          </a:r>
          <a:endParaRPr lang="en-US" sz="2800" kern="1200" dirty="0">
            <a:latin typeface="Franklin Gothic Medium Cond" pitchFamily="34" charset="0"/>
          </a:endParaRPr>
        </a:p>
      </dsp:txBody>
      <dsp:txXfrm rot="-5400000">
        <a:off x="2" y="1936637"/>
        <a:ext cx="1075563" cy="460956"/>
      </dsp:txXfrm>
    </dsp:sp>
    <dsp:sp modelId="{BDCC0456-6034-485E-B8DA-4DC206B3E039}">
      <dsp:nvSpPr>
        <dsp:cNvPr id="0" name=""/>
        <dsp:cNvSpPr/>
      </dsp:nvSpPr>
      <dsp:spPr>
        <a:xfrm rot="5400000">
          <a:off x="3736117" y="-1261698"/>
          <a:ext cx="998737" cy="6319846"/>
        </a:xfrm>
        <a:prstGeom prst="round2SameRect">
          <a:avLst/>
        </a:prstGeom>
        <a:gradFill flip="none" rotWithShape="1">
          <a:gsLst>
            <a:gs pos="0">
              <a:schemeClr val="tx1">
                <a:alpha val="0"/>
              </a:schemeClr>
            </a:gs>
            <a:gs pos="100000">
              <a:schemeClr val="tx1">
                <a:alpha val="55000"/>
              </a:schemeClr>
            </a:gs>
          </a:gsLst>
          <a:lin ang="5400000" scaled="1"/>
          <a:tileRect/>
        </a:gradFill>
        <a:ln w="9525" cap="flat" cmpd="sng" algn="ctr"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3"/>
              </a:gs>
            </a:gsLst>
            <a:lin ang="5400000" scaled="0"/>
          </a:gra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>
              <a:solidFill>
                <a:schemeClr val="bg1"/>
              </a:solidFill>
              <a:latin typeface="Franklin Gothic Book" pitchFamily="34" charset="0"/>
            </a:rPr>
            <a:t>LES CONDUTEURS ET PERSONNELS</a:t>
          </a:r>
          <a:endParaRPr lang="en-US" sz="2100" kern="1200" dirty="0">
            <a:solidFill>
              <a:schemeClr val="bg1"/>
            </a:solidFill>
            <a:latin typeface="Franklin Gothic Book" pitchFamily="34" charset="0"/>
          </a:endParaRPr>
        </a:p>
      </dsp:txBody>
      <dsp:txXfrm rot="-5400000">
        <a:off x="1075563" y="1447610"/>
        <a:ext cx="6271092" cy="901229"/>
      </dsp:txXfrm>
    </dsp:sp>
    <dsp:sp modelId="{762E8953-8565-4C98-895F-DA4FCE740FF0}">
      <dsp:nvSpPr>
        <dsp:cNvPr id="0" name=""/>
        <dsp:cNvSpPr/>
      </dsp:nvSpPr>
      <dsp:spPr>
        <a:xfrm rot="5400000">
          <a:off x="-230477" y="3022133"/>
          <a:ext cx="1536519" cy="1075563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 prstMaterial="translucentPowder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548640" rIns="0" bIns="0" numCol="1" spcCol="1270" anchor="b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Franklin Gothic Medium Cond" pitchFamily="34" charset="0"/>
            </a:rPr>
            <a:t>Three</a:t>
          </a:r>
          <a:endParaRPr lang="en-US" sz="2800" kern="1200" dirty="0">
            <a:latin typeface="Franklin Gothic Medium Cond" pitchFamily="34" charset="0"/>
          </a:endParaRPr>
        </a:p>
      </dsp:txBody>
      <dsp:txXfrm rot="-5400000">
        <a:off x="2" y="3329437"/>
        <a:ext cx="1075563" cy="460956"/>
      </dsp:txXfrm>
    </dsp:sp>
    <dsp:sp modelId="{E3B9F291-94A3-427A-B809-7ABA8DDF752C}">
      <dsp:nvSpPr>
        <dsp:cNvPr id="0" name=""/>
        <dsp:cNvSpPr/>
      </dsp:nvSpPr>
      <dsp:spPr>
        <a:xfrm rot="5400000">
          <a:off x="3736117" y="131101"/>
          <a:ext cx="998737" cy="6319846"/>
        </a:xfrm>
        <a:prstGeom prst="round2SameRect">
          <a:avLst/>
        </a:prstGeom>
        <a:gradFill flip="none" rotWithShape="1">
          <a:gsLst>
            <a:gs pos="0">
              <a:schemeClr val="tx1">
                <a:alpha val="0"/>
              </a:schemeClr>
            </a:gs>
            <a:gs pos="100000">
              <a:schemeClr val="tx1">
                <a:alpha val="55000"/>
              </a:schemeClr>
            </a:gs>
          </a:gsLst>
          <a:lin ang="5400000" scaled="1"/>
          <a:tileRect/>
        </a:gradFill>
        <a:ln w="9525" cap="flat" cmpd="sng" algn="ctr"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/>
              </a:gs>
            </a:gsLst>
            <a:lin ang="5400000" scaled="0"/>
          </a:gra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>
              <a:solidFill>
                <a:schemeClr val="bg1"/>
              </a:solidFill>
              <a:latin typeface="Franklin Gothic Book" pitchFamily="34" charset="0"/>
            </a:rPr>
            <a:t>LES PASSAGERS </a:t>
          </a:r>
          <a:endParaRPr lang="en-US" sz="2100" kern="1200" dirty="0">
            <a:solidFill>
              <a:schemeClr val="bg1"/>
            </a:solidFill>
            <a:latin typeface="Franklin Gothic Book" pitchFamily="34" charset="0"/>
          </a:endParaRPr>
        </a:p>
      </dsp:txBody>
      <dsp:txXfrm rot="-5400000">
        <a:off x="1075563" y="2840409"/>
        <a:ext cx="6271092" cy="901229"/>
      </dsp:txXfrm>
    </dsp:sp>
    <dsp:sp modelId="{E9D72F99-B28D-48BF-A607-D31CF6F8FC70}">
      <dsp:nvSpPr>
        <dsp:cNvPr id="0" name=""/>
        <dsp:cNvSpPr/>
      </dsp:nvSpPr>
      <dsp:spPr>
        <a:xfrm rot="5400000">
          <a:off x="-230477" y="4414934"/>
          <a:ext cx="1536519" cy="1075563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 prstMaterial="translucentPowder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548640" rIns="0" bIns="0" numCol="1" spcCol="1270" anchor="b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Franklin Gothic Medium Cond" pitchFamily="34" charset="0"/>
            </a:rPr>
            <a:t>Four</a:t>
          </a:r>
          <a:endParaRPr lang="en-US" sz="2800" kern="1200" dirty="0">
            <a:latin typeface="Franklin Gothic Medium Cond" pitchFamily="34" charset="0"/>
          </a:endParaRPr>
        </a:p>
      </dsp:txBody>
      <dsp:txXfrm rot="-5400000">
        <a:off x="2" y="4722238"/>
        <a:ext cx="1075563" cy="460956"/>
      </dsp:txXfrm>
    </dsp:sp>
    <dsp:sp modelId="{F7996E4F-114B-4E1F-BFB4-9DFD3DC38A79}">
      <dsp:nvSpPr>
        <dsp:cNvPr id="0" name=""/>
        <dsp:cNvSpPr/>
      </dsp:nvSpPr>
      <dsp:spPr>
        <a:xfrm rot="5400000">
          <a:off x="3736117" y="1523901"/>
          <a:ext cx="998737" cy="6319846"/>
        </a:xfrm>
        <a:prstGeom prst="round2SameRect">
          <a:avLst/>
        </a:prstGeom>
        <a:gradFill flip="none" rotWithShape="1">
          <a:gsLst>
            <a:gs pos="0">
              <a:schemeClr val="tx1">
                <a:alpha val="0"/>
              </a:schemeClr>
            </a:gs>
            <a:gs pos="100000">
              <a:schemeClr val="tx1">
                <a:alpha val="55000"/>
              </a:schemeClr>
            </a:gs>
          </a:gsLst>
          <a:lin ang="5400000" scaled="1"/>
          <a:tileRect/>
        </a:gradFill>
        <a:ln w="9525" cap="flat" cmpd="sng" algn="ctr">
          <a:gradFill>
            <a:gsLst>
              <a:gs pos="0">
                <a:schemeClr val="accent5">
                  <a:alpha val="0"/>
                </a:schemeClr>
              </a:gs>
              <a:gs pos="100000">
                <a:schemeClr val="accent5"/>
              </a:gs>
            </a:gsLst>
            <a:lin ang="5400000" scaled="0"/>
          </a:gra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>
              <a:solidFill>
                <a:schemeClr val="bg1"/>
              </a:solidFill>
              <a:latin typeface="Franklin Gothic Book" pitchFamily="34" charset="0"/>
            </a:rPr>
            <a:t>LES POUVOIRS PUBLIQUES</a:t>
          </a:r>
          <a:endParaRPr lang="en-US" sz="2100" kern="1200" dirty="0">
            <a:solidFill>
              <a:schemeClr val="bg1"/>
            </a:solidFill>
            <a:latin typeface="Franklin Gothic Book" pitchFamily="34" charset="0"/>
          </a:endParaRPr>
        </a:p>
      </dsp:txBody>
      <dsp:txXfrm rot="-5400000">
        <a:off x="1075563" y="4233209"/>
        <a:ext cx="6271092" cy="9012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83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95938" y="0"/>
            <a:ext cx="42783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7950"/>
            <a:ext cx="42783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95938" y="6457950"/>
            <a:ext cx="42783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3B55A14-9897-4B87-B9FC-E1606BCCB4B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1144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8313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95938" y="0"/>
            <a:ext cx="4278312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25800" y="528638"/>
            <a:ext cx="3422650" cy="256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16038" y="3248025"/>
            <a:ext cx="7242175" cy="30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21438"/>
            <a:ext cx="4278313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46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95938" y="6421438"/>
            <a:ext cx="4278312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8603DCB-F1BD-4151-8D5D-074EE9AA995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02380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425636-FCA8-4B2F-8411-C7DF504AF38C}" type="slidenum">
              <a:rPr lang="fr-FR" smtClean="0"/>
              <a:pPr/>
              <a:t>2</a:t>
            </a:fld>
            <a:endParaRPr lang="fr-FR" smtClean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4450" y="3248025"/>
            <a:ext cx="7245350" cy="302101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</a:t>
            </a:r>
            <a:r>
              <a:rPr lang="en-US" sz="1400" b="1" baseline="0" dirty="0" smtClean="0"/>
              <a:t>custom </a:t>
            </a:r>
            <a:r>
              <a:rPr lang="en-US" sz="1400" b="1" dirty="0" smtClean="0"/>
              <a:t>animation effects: vertical chevron list with bright colors</a:t>
            </a:r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</a:t>
            </a:r>
            <a:r>
              <a:rPr lang="en-US" sz="1200" b="0" baseline="0" dirty="0" smtClean="0"/>
              <a:t> 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Vertical Chevron List </a:t>
            </a:r>
            <a:r>
              <a:rPr lang="en-US" sz="1200" baseline="0" dirty="0" smtClean="0"/>
              <a:t>(fourth row, fourth option from the left),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 to insert the graphic into the slide.</a:t>
            </a: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 </a:t>
            </a:r>
            <a:endParaRPr lang="en-US" sz="1200" b="0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i="0" baseline="0" dirty="0" smtClean="0"/>
              <a:t>Select the graphic. Under </a:t>
            </a:r>
            <a:r>
              <a:rPr lang="en-US" sz="1200" b="1" i="0" baseline="0" dirty="0" smtClean="0"/>
              <a:t>SmartArt Tools</a:t>
            </a:r>
            <a:r>
              <a:rPr lang="en-US" sz="1200" b="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b="0" i="0" baseline="0" dirty="0" smtClean="0"/>
              <a:t> tab, click </a:t>
            </a:r>
            <a:r>
              <a:rPr lang="en-US" sz="1200" b="1" i="0" baseline="0" dirty="0" smtClean="0"/>
              <a:t>Size</a:t>
            </a:r>
            <a:r>
              <a:rPr lang="en-US" sz="1200" b="0" i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i="0" baseline="0" dirty="0" smtClean="0"/>
              <a:t>In the </a:t>
            </a:r>
            <a:r>
              <a:rPr lang="en-US" sz="1200" b="1" i="0" baseline="0" dirty="0" smtClean="0"/>
              <a:t>Height</a:t>
            </a:r>
            <a:r>
              <a:rPr lang="en-US" sz="1200" b="0" i="0" baseline="0" dirty="0" smtClean="0"/>
              <a:t> box, enter</a:t>
            </a:r>
            <a:r>
              <a:rPr lang="en-US" sz="1200" b="1" i="0" baseline="0" dirty="0" smtClean="0"/>
              <a:t> 5.35”</a:t>
            </a:r>
            <a:r>
              <a:rPr lang="en-US" sz="1200" b="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i="0" baseline="0" dirty="0" smtClean="0"/>
              <a:t>In the </a:t>
            </a:r>
            <a:r>
              <a:rPr lang="en-US" sz="1200" b="1" i="0" baseline="0" dirty="0" smtClean="0"/>
              <a:t>Width</a:t>
            </a:r>
            <a:r>
              <a:rPr lang="en-US" sz="1200" b="0" i="0" baseline="0" dirty="0" smtClean="0"/>
              <a:t> box, enter </a:t>
            </a:r>
            <a:r>
              <a:rPr lang="en-US" sz="1200" b="1" i="0" baseline="0" dirty="0" smtClean="0"/>
              <a:t>6.86”</a:t>
            </a:r>
            <a:r>
              <a:rPr lang="en-US" sz="1200" b="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b="0" i="0" baseline="0" dirty="0" smtClean="0"/>
              <a:t>Under </a:t>
            </a:r>
            <a:r>
              <a:rPr lang="en-US" sz="1200" b="1" i="0" baseline="0" dirty="0" smtClean="0"/>
              <a:t>SmartArt Tools</a:t>
            </a:r>
            <a:r>
              <a:rPr lang="en-US" sz="1200" b="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b="0" i="0" baseline="0" dirty="0" smtClean="0"/>
              <a:t> tab, click </a:t>
            </a:r>
            <a:r>
              <a:rPr lang="en-US" sz="1200" b="1" i="0" baseline="0" dirty="0" smtClean="0"/>
              <a:t>Arrange</a:t>
            </a:r>
            <a:r>
              <a:rPr lang="en-US" sz="1200" b="0" i="0" baseline="0" dirty="0" smtClean="0"/>
              <a:t>, click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to Slide</a:t>
            </a:r>
            <a:r>
              <a:rPr lang="en-US" sz="1200" b="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Middle</a:t>
            </a:r>
            <a:r>
              <a:rPr lang="en-US" sz="1200" b="0" i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Center</a:t>
            </a:r>
            <a:r>
              <a:rPr lang="en-US" sz="1200" b="0" i="0" baseline="0" dirty="0" smtClean="0"/>
              <a:t>. </a:t>
            </a:r>
          </a:p>
          <a:p>
            <a:pPr marL="228600" indent="-228600">
              <a:buFont typeface="+mj-lt"/>
              <a:buAutoNum type="arabicPeriod" startAt="6"/>
            </a:pPr>
            <a:r>
              <a:rPr lang="en-US" sz="1200" dirty="0" smtClean="0"/>
              <a:t>On the slide, select</a:t>
            </a:r>
            <a:r>
              <a:rPr lang="en-US" sz="1200" baseline="0" dirty="0" smtClean="0"/>
              <a:t> the graphic.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Themes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Built-in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Solstice</a:t>
            </a:r>
            <a:r>
              <a:rPr lang="en-US" sz="1200" b="0" baseline="0" dirty="0" smtClean="0"/>
              <a:t>. (</a:t>
            </a:r>
            <a:r>
              <a:rPr lang="en-US" sz="1200" b="1" dirty="0" smtClean="0"/>
              <a:t>Note: </a:t>
            </a:r>
            <a:r>
              <a:rPr lang="en-US" sz="1200" b="0" dirty="0" smtClean="0"/>
              <a:t>I</a:t>
            </a:r>
            <a:r>
              <a:rPr lang="en-US" sz="1200" dirty="0" smtClean="0"/>
              <a:t>f this action is taken in a PowerPoint presentation containing more than one slide, the color scheme will be applied to all of the slides.)</a:t>
            </a: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 startAt="6"/>
            </a:pP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4 to 5 </a:t>
            </a:r>
            <a:r>
              <a:rPr lang="en-US" sz="1200" b="0" baseline="0" dirty="0" smtClean="0"/>
              <a:t>(fourth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3-D </a:t>
            </a: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Polished </a:t>
            </a:r>
            <a:r>
              <a:rPr lang="en-US" sz="1200" b="0" baseline="0" dirty="0" smtClean="0"/>
              <a:t>(first row, first option from the left).</a:t>
            </a:r>
            <a:endParaRPr lang="en-US" sz="1200" b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 startAt="6"/>
            </a:pPr>
            <a:r>
              <a:rPr lang="en-US" sz="1200" b="0" baseline="0" dirty="0" smtClean="0"/>
              <a:t>Press and hold CTRL, and then select the three chevron shapes (topic headings). </a:t>
            </a: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b="0" dirty="0" smtClean="0"/>
              <a:t> group, select </a:t>
            </a:r>
            <a:r>
              <a:rPr lang="en-US" sz="1200" b="1" baseline="0" dirty="0" smtClean="0"/>
              <a:t>Gill Sans MT Condensed</a:t>
            </a:r>
            <a:r>
              <a:rPr lang="en-US" sz="1200" b="0" dirty="0" smtClean="0"/>
              <a:t> from the </a:t>
            </a:r>
            <a:r>
              <a:rPr lang="en-US" sz="1200" b="1" dirty="0" smtClean="0"/>
              <a:t>Font</a:t>
            </a:r>
            <a:r>
              <a:rPr lang="en-US" sz="1200" b="0" dirty="0" smtClean="0"/>
              <a:t> list,</a:t>
            </a:r>
            <a:r>
              <a:rPr lang="en-US" sz="1200" b="0" baseline="0" dirty="0" smtClean="0"/>
              <a:t> and then enter </a:t>
            </a:r>
            <a:r>
              <a:rPr lang="en-US" sz="1200" b="1" baseline="0" dirty="0" smtClean="0"/>
              <a:t>35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box.</a:t>
            </a:r>
          </a:p>
          <a:p>
            <a:pPr marL="228600" indent="-228600">
              <a:buFont typeface="+mj-lt"/>
              <a:buAutoNum type="arabicPeriod" startAt="6"/>
            </a:pPr>
            <a:r>
              <a:rPr lang="en-US" sz="1200" b="0" baseline="0" dirty="0" smtClean="0"/>
              <a:t>Press and hold CTRL, and then select the three rectangles (bulleted lists). </a:t>
            </a: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b="0" dirty="0" smtClean="0"/>
              <a:t> group, select </a:t>
            </a:r>
            <a:r>
              <a:rPr lang="en-US" sz="1200" b="1" baseline="0" dirty="0" smtClean="0"/>
              <a:t>Gill Sans MT Condensed </a:t>
            </a:r>
            <a:r>
              <a:rPr lang="en-US" sz="1200" b="0" baseline="0" dirty="0" smtClean="0"/>
              <a:t>from</a:t>
            </a:r>
            <a:r>
              <a:rPr lang="en-US" sz="1200" b="0" dirty="0" smtClean="0"/>
              <a:t> the </a:t>
            </a:r>
            <a:r>
              <a:rPr lang="en-US" sz="1200" b="1" dirty="0" smtClean="0"/>
              <a:t>Font</a:t>
            </a:r>
            <a:r>
              <a:rPr lang="en-US" sz="1200" b="0" dirty="0" smtClean="0"/>
              <a:t> list</a:t>
            </a:r>
            <a:r>
              <a:rPr lang="en-US" sz="1200" b="0" baseline="0" dirty="0" smtClean="0"/>
              <a:t>, and then enter </a:t>
            </a:r>
            <a:r>
              <a:rPr lang="en-US" sz="1200" b="1" baseline="0" dirty="0" smtClean="0"/>
              <a:t>33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box. </a:t>
            </a:r>
          </a:p>
          <a:p>
            <a:pPr marL="228600" indent="-228600">
              <a:buFont typeface="+mj-lt"/>
              <a:buAutoNum type="arabicPeriod" startAt="6"/>
            </a:pP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 Styles </a:t>
            </a:r>
            <a:r>
              <a:rPr lang="en-US" sz="1200" baseline="0" dirty="0" smtClean="0"/>
              <a:t>group, click the arrow next to </a:t>
            </a:r>
            <a:r>
              <a:rPr lang="en-US" sz="1200" b="1" baseline="0" dirty="0" smtClean="0"/>
              <a:t>Shape Fill</a:t>
            </a:r>
            <a:r>
              <a:rPr lang="en-US" sz="1200" b="0" baseline="0" dirty="0" smtClean="0"/>
              <a:t>, point to</a:t>
            </a:r>
            <a:r>
              <a:rPr lang="en-US" sz="1200" b="1" baseline="0" dirty="0" smtClean="0"/>
              <a:t> Gradient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Gradients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click </a:t>
            </a:r>
            <a:r>
              <a:rPr lang="en-US" sz="1200" b="1" baseline="0" dirty="0" smtClean="0"/>
              <a:t>Fill </a:t>
            </a:r>
            <a:r>
              <a:rPr lang="en-US" sz="1200" b="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Fill </a:t>
            </a:r>
            <a:r>
              <a:rPr lang="en-US" sz="1200" b="0" baseline="0" dirty="0" smtClean="0"/>
              <a:t>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Type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Linear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Click the button next to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Linear Down </a:t>
            </a:r>
            <a:r>
              <a:rPr lang="en-US" sz="1200" b="0" baseline="0" dirty="0" smtClean="0"/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1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Transparency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73%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Transparency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257300" marR="0" lvl="2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b="1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</a:t>
            </a:r>
            <a:r>
              <a:rPr lang="en-US" sz="1200" baseline="0" dirty="0" smtClean="0"/>
              <a:t>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Descend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Descend</a:t>
            </a:r>
            <a:r>
              <a:rPr lang="en-US" sz="1200" b="0" baseline="0" dirty="0" smtClean="0"/>
              <a:t>,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Very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Also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select the animation effect. C</a:t>
            </a:r>
            <a:r>
              <a:rPr lang="en-US" sz="1200" b="0" baseline="0" dirty="0" smtClean="0"/>
              <a:t>lick the arrow to the right of the animation effect, and then click </a:t>
            </a:r>
            <a:r>
              <a:rPr lang="en-US" sz="1200" b="1" baseline="0" dirty="0" smtClean="0"/>
              <a:t>Effect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Descend</a:t>
            </a:r>
            <a:r>
              <a:rPr lang="en-US" sz="1200" baseline="0" dirty="0" smtClean="0"/>
              <a:t> dialog box, o</a:t>
            </a:r>
            <a:r>
              <a:rPr lang="en-US" sz="1200" b="0" baseline="0" dirty="0" smtClean="0"/>
              <a:t>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double arrow under the animation effect to expand the contents of the list of effects,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Select the first</a:t>
            </a:r>
            <a:r>
              <a:rPr lang="en-US" sz="1200" baseline="0" dirty="0" smtClean="0"/>
              <a:t> animation</a:t>
            </a:r>
            <a:r>
              <a:rPr lang="en-US" sz="1200" dirty="0" smtClean="0"/>
              <a:t> effect (descend effect for the first topic heading).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Modify: Descend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After Previous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and sixth</a:t>
            </a:r>
            <a:r>
              <a:rPr lang="en-US" sz="1200" baseline="30000" dirty="0" smtClean="0"/>
              <a:t> </a:t>
            </a:r>
            <a:r>
              <a:rPr lang="en-US" sz="1200" b="0" baseline="0" dirty="0" smtClean="0"/>
              <a:t>animation effects </a:t>
            </a:r>
            <a:r>
              <a:rPr lang="en-US" sz="1200" baseline="0" dirty="0" smtClean="0"/>
              <a:t>(descend effects for the bulleted lists),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Stretch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Stretch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From Left</a:t>
            </a:r>
            <a:r>
              <a:rPr lang="en-US" sz="1200" b="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Stretch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baseline="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Up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(second row, second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Transparency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Darker 50%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(sixth row, first option from the left).</a:t>
            </a:r>
            <a:endParaRPr lang="en-US" sz="1200" b="0" dirty="0" smtClean="0"/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</a:t>
            </a:r>
            <a:r>
              <a:rPr lang="en-US" sz="1400" b="1" baseline="0" dirty="0" smtClean="0"/>
              <a:t>custom </a:t>
            </a:r>
            <a:r>
              <a:rPr lang="en-US" sz="1400" b="1" dirty="0" smtClean="0"/>
              <a:t>animation effects: vertical chevron list with bright colors</a:t>
            </a:r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</a:t>
            </a:r>
            <a:r>
              <a:rPr lang="en-US" sz="1200" b="0" baseline="0" dirty="0" smtClean="0"/>
              <a:t> 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Vertical Chevron List </a:t>
            </a:r>
            <a:r>
              <a:rPr lang="en-US" sz="1200" baseline="0" dirty="0" smtClean="0"/>
              <a:t>(fourth row, fourth option from the left),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 to insert the graphic into the slide.</a:t>
            </a: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 </a:t>
            </a:r>
            <a:endParaRPr lang="en-US" sz="1200" b="0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i="0" baseline="0" dirty="0" smtClean="0"/>
              <a:t>Select the graphic. Under </a:t>
            </a:r>
            <a:r>
              <a:rPr lang="en-US" sz="1200" b="1" i="0" baseline="0" dirty="0" smtClean="0"/>
              <a:t>SmartArt Tools</a:t>
            </a:r>
            <a:r>
              <a:rPr lang="en-US" sz="1200" b="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b="0" i="0" baseline="0" dirty="0" smtClean="0"/>
              <a:t> tab, click </a:t>
            </a:r>
            <a:r>
              <a:rPr lang="en-US" sz="1200" b="1" i="0" baseline="0" dirty="0" smtClean="0"/>
              <a:t>Size</a:t>
            </a:r>
            <a:r>
              <a:rPr lang="en-US" sz="1200" b="0" i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i="0" baseline="0" dirty="0" smtClean="0"/>
              <a:t>In the </a:t>
            </a:r>
            <a:r>
              <a:rPr lang="en-US" sz="1200" b="1" i="0" baseline="0" dirty="0" smtClean="0"/>
              <a:t>Height</a:t>
            </a:r>
            <a:r>
              <a:rPr lang="en-US" sz="1200" b="0" i="0" baseline="0" dirty="0" smtClean="0"/>
              <a:t> box, enter</a:t>
            </a:r>
            <a:r>
              <a:rPr lang="en-US" sz="1200" b="1" i="0" baseline="0" dirty="0" smtClean="0"/>
              <a:t> 5.35”</a:t>
            </a:r>
            <a:r>
              <a:rPr lang="en-US" sz="1200" b="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i="0" baseline="0" dirty="0" smtClean="0"/>
              <a:t>In the </a:t>
            </a:r>
            <a:r>
              <a:rPr lang="en-US" sz="1200" b="1" i="0" baseline="0" dirty="0" smtClean="0"/>
              <a:t>Width</a:t>
            </a:r>
            <a:r>
              <a:rPr lang="en-US" sz="1200" b="0" i="0" baseline="0" dirty="0" smtClean="0"/>
              <a:t> box, enter </a:t>
            </a:r>
            <a:r>
              <a:rPr lang="en-US" sz="1200" b="1" i="0" baseline="0" dirty="0" smtClean="0"/>
              <a:t>6.86”</a:t>
            </a:r>
            <a:r>
              <a:rPr lang="en-US" sz="1200" b="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b="0" i="0" baseline="0" dirty="0" smtClean="0"/>
              <a:t>Under </a:t>
            </a:r>
            <a:r>
              <a:rPr lang="en-US" sz="1200" b="1" i="0" baseline="0" dirty="0" smtClean="0"/>
              <a:t>SmartArt Tools</a:t>
            </a:r>
            <a:r>
              <a:rPr lang="en-US" sz="1200" b="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b="0" i="0" baseline="0" dirty="0" smtClean="0"/>
              <a:t> tab, click </a:t>
            </a:r>
            <a:r>
              <a:rPr lang="en-US" sz="1200" b="1" i="0" baseline="0" dirty="0" smtClean="0"/>
              <a:t>Arrange</a:t>
            </a:r>
            <a:r>
              <a:rPr lang="en-US" sz="1200" b="0" i="0" baseline="0" dirty="0" smtClean="0"/>
              <a:t>, click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to Slide</a:t>
            </a:r>
            <a:r>
              <a:rPr lang="en-US" sz="1200" b="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Middle</a:t>
            </a:r>
            <a:r>
              <a:rPr lang="en-US" sz="1200" b="0" i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Center</a:t>
            </a:r>
            <a:r>
              <a:rPr lang="en-US" sz="1200" b="0" i="0" baseline="0" dirty="0" smtClean="0"/>
              <a:t>. </a:t>
            </a:r>
          </a:p>
          <a:p>
            <a:pPr marL="228600" indent="-228600">
              <a:buFont typeface="+mj-lt"/>
              <a:buAutoNum type="arabicPeriod" startAt="6"/>
            </a:pPr>
            <a:r>
              <a:rPr lang="en-US" sz="1200" dirty="0" smtClean="0"/>
              <a:t>On the slide, select</a:t>
            </a:r>
            <a:r>
              <a:rPr lang="en-US" sz="1200" baseline="0" dirty="0" smtClean="0"/>
              <a:t> the graphic.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Themes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Built-in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Solstice</a:t>
            </a:r>
            <a:r>
              <a:rPr lang="en-US" sz="1200" b="0" baseline="0" dirty="0" smtClean="0"/>
              <a:t>. (</a:t>
            </a:r>
            <a:r>
              <a:rPr lang="en-US" sz="1200" b="1" dirty="0" smtClean="0"/>
              <a:t>Note: </a:t>
            </a:r>
            <a:r>
              <a:rPr lang="en-US" sz="1200" b="0" dirty="0" smtClean="0"/>
              <a:t>I</a:t>
            </a:r>
            <a:r>
              <a:rPr lang="en-US" sz="1200" dirty="0" smtClean="0"/>
              <a:t>f this action is taken in a PowerPoint presentation containing more than one slide, the color scheme will be applied to all of the slides.)</a:t>
            </a: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 startAt="6"/>
            </a:pP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4 to 5 </a:t>
            </a:r>
            <a:r>
              <a:rPr lang="en-US" sz="1200" b="0" baseline="0" dirty="0" smtClean="0"/>
              <a:t>(fourth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3-D </a:t>
            </a: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Polished </a:t>
            </a:r>
            <a:r>
              <a:rPr lang="en-US" sz="1200" b="0" baseline="0" dirty="0" smtClean="0"/>
              <a:t>(first row, first option from the left).</a:t>
            </a:r>
            <a:endParaRPr lang="en-US" sz="1200" b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 startAt="6"/>
            </a:pPr>
            <a:r>
              <a:rPr lang="en-US" sz="1200" b="0" baseline="0" dirty="0" smtClean="0"/>
              <a:t>Press and hold CTRL, and then select the three chevron shapes (topic headings). </a:t>
            </a: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b="0" dirty="0" smtClean="0"/>
              <a:t> group, select </a:t>
            </a:r>
            <a:r>
              <a:rPr lang="en-US" sz="1200" b="1" baseline="0" dirty="0" smtClean="0"/>
              <a:t>Gill Sans MT Condensed</a:t>
            </a:r>
            <a:r>
              <a:rPr lang="en-US" sz="1200" b="0" dirty="0" smtClean="0"/>
              <a:t> from the </a:t>
            </a:r>
            <a:r>
              <a:rPr lang="en-US" sz="1200" b="1" dirty="0" smtClean="0"/>
              <a:t>Font</a:t>
            </a:r>
            <a:r>
              <a:rPr lang="en-US" sz="1200" b="0" dirty="0" smtClean="0"/>
              <a:t> list,</a:t>
            </a:r>
            <a:r>
              <a:rPr lang="en-US" sz="1200" b="0" baseline="0" dirty="0" smtClean="0"/>
              <a:t> and then enter </a:t>
            </a:r>
            <a:r>
              <a:rPr lang="en-US" sz="1200" b="1" baseline="0" dirty="0" smtClean="0"/>
              <a:t>35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box.</a:t>
            </a:r>
          </a:p>
          <a:p>
            <a:pPr marL="228600" indent="-228600">
              <a:buFont typeface="+mj-lt"/>
              <a:buAutoNum type="arabicPeriod" startAt="6"/>
            </a:pPr>
            <a:r>
              <a:rPr lang="en-US" sz="1200" b="0" baseline="0" dirty="0" smtClean="0"/>
              <a:t>Press and hold CTRL, and then select the three rectangles (bulleted lists). </a:t>
            </a: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b="0" dirty="0" smtClean="0"/>
              <a:t> group, select </a:t>
            </a:r>
            <a:r>
              <a:rPr lang="en-US" sz="1200" b="1" baseline="0" dirty="0" smtClean="0"/>
              <a:t>Gill Sans MT Condensed </a:t>
            </a:r>
            <a:r>
              <a:rPr lang="en-US" sz="1200" b="0" baseline="0" dirty="0" smtClean="0"/>
              <a:t>from</a:t>
            </a:r>
            <a:r>
              <a:rPr lang="en-US" sz="1200" b="0" dirty="0" smtClean="0"/>
              <a:t> the </a:t>
            </a:r>
            <a:r>
              <a:rPr lang="en-US" sz="1200" b="1" dirty="0" smtClean="0"/>
              <a:t>Font</a:t>
            </a:r>
            <a:r>
              <a:rPr lang="en-US" sz="1200" b="0" dirty="0" smtClean="0"/>
              <a:t> list</a:t>
            </a:r>
            <a:r>
              <a:rPr lang="en-US" sz="1200" b="0" baseline="0" dirty="0" smtClean="0"/>
              <a:t>, and then enter </a:t>
            </a:r>
            <a:r>
              <a:rPr lang="en-US" sz="1200" b="1" baseline="0" dirty="0" smtClean="0"/>
              <a:t>33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box. </a:t>
            </a:r>
          </a:p>
          <a:p>
            <a:pPr marL="228600" indent="-228600">
              <a:buFont typeface="+mj-lt"/>
              <a:buAutoNum type="arabicPeriod" startAt="6"/>
            </a:pP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 Styles </a:t>
            </a:r>
            <a:r>
              <a:rPr lang="en-US" sz="1200" baseline="0" dirty="0" smtClean="0"/>
              <a:t>group, click the arrow next to </a:t>
            </a:r>
            <a:r>
              <a:rPr lang="en-US" sz="1200" b="1" baseline="0" dirty="0" smtClean="0"/>
              <a:t>Shape Fill</a:t>
            </a:r>
            <a:r>
              <a:rPr lang="en-US" sz="1200" b="0" baseline="0" dirty="0" smtClean="0"/>
              <a:t>, point to</a:t>
            </a:r>
            <a:r>
              <a:rPr lang="en-US" sz="1200" b="1" baseline="0" dirty="0" smtClean="0"/>
              <a:t> Gradient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Gradients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click </a:t>
            </a:r>
            <a:r>
              <a:rPr lang="en-US" sz="1200" b="1" baseline="0" dirty="0" smtClean="0"/>
              <a:t>Fill </a:t>
            </a:r>
            <a:r>
              <a:rPr lang="en-US" sz="1200" b="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Fill </a:t>
            </a:r>
            <a:r>
              <a:rPr lang="en-US" sz="1200" b="0" baseline="0" dirty="0" smtClean="0"/>
              <a:t>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Type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Linear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Click the button next to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Linear Down </a:t>
            </a:r>
            <a:r>
              <a:rPr lang="en-US" sz="1200" b="0" baseline="0" dirty="0" smtClean="0"/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1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Transparency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73%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Transparency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257300" marR="0" lvl="2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b="1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</a:t>
            </a:r>
            <a:r>
              <a:rPr lang="en-US" sz="1200" baseline="0" dirty="0" smtClean="0"/>
              <a:t>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Descend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Descend</a:t>
            </a:r>
            <a:r>
              <a:rPr lang="en-US" sz="1200" b="0" baseline="0" dirty="0" smtClean="0"/>
              <a:t>,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Very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Also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select the animation effect. C</a:t>
            </a:r>
            <a:r>
              <a:rPr lang="en-US" sz="1200" b="0" baseline="0" dirty="0" smtClean="0"/>
              <a:t>lick the arrow to the right of the animation effect, and then click </a:t>
            </a:r>
            <a:r>
              <a:rPr lang="en-US" sz="1200" b="1" baseline="0" dirty="0" smtClean="0"/>
              <a:t>Effect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Descend</a:t>
            </a:r>
            <a:r>
              <a:rPr lang="en-US" sz="1200" baseline="0" dirty="0" smtClean="0"/>
              <a:t> dialog box, o</a:t>
            </a:r>
            <a:r>
              <a:rPr lang="en-US" sz="1200" b="0" baseline="0" dirty="0" smtClean="0"/>
              <a:t>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double arrow under the animation effect to expand the contents of the list of effects,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Select the first</a:t>
            </a:r>
            <a:r>
              <a:rPr lang="en-US" sz="1200" baseline="0" dirty="0" smtClean="0"/>
              <a:t> animation</a:t>
            </a:r>
            <a:r>
              <a:rPr lang="en-US" sz="1200" dirty="0" smtClean="0"/>
              <a:t> effect (descend effect for the first topic heading).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Modify: Descend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After Previous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and sixth</a:t>
            </a:r>
            <a:r>
              <a:rPr lang="en-US" sz="1200" baseline="30000" dirty="0" smtClean="0"/>
              <a:t> </a:t>
            </a:r>
            <a:r>
              <a:rPr lang="en-US" sz="1200" b="0" baseline="0" dirty="0" smtClean="0"/>
              <a:t>animation effects </a:t>
            </a:r>
            <a:r>
              <a:rPr lang="en-US" sz="1200" baseline="0" dirty="0" smtClean="0"/>
              <a:t>(descend effects for the bulleted lists),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Stretch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Stretch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From Left</a:t>
            </a:r>
            <a:r>
              <a:rPr lang="en-US" sz="1200" b="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Stretch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baseline="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Up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(second row, second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Transparency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Darker 50%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(sixth row, first option from the left).</a:t>
            </a:r>
            <a:endParaRPr lang="en-US" sz="1200" b="0" dirty="0" smtClean="0"/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</a:t>
            </a:r>
            <a:r>
              <a:rPr lang="en-US" sz="1400" b="1" baseline="0" dirty="0" smtClean="0"/>
              <a:t>custom </a:t>
            </a:r>
            <a:r>
              <a:rPr lang="en-US" sz="1400" b="1" dirty="0" smtClean="0"/>
              <a:t>animation effects: vertical chevron list with bright colors</a:t>
            </a:r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</a:t>
            </a:r>
            <a:r>
              <a:rPr lang="en-US" sz="1200" b="0" baseline="0" dirty="0" smtClean="0"/>
              <a:t> 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Vertical Chevron List </a:t>
            </a:r>
            <a:r>
              <a:rPr lang="en-US" sz="1200" baseline="0" dirty="0" smtClean="0"/>
              <a:t>(fourth row, fourth option from the left),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 to insert the graphic into the slide.</a:t>
            </a: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 </a:t>
            </a:r>
            <a:endParaRPr lang="en-US" sz="1200" b="0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i="0" baseline="0" dirty="0" smtClean="0"/>
              <a:t>Select the graphic. Under </a:t>
            </a:r>
            <a:r>
              <a:rPr lang="en-US" sz="1200" b="1" i="0" baseline="0" dirty="0" smtClean="0"/>
              <a:t>SmartArt Tools</a:t>
            </a:r>
            <a:r>
              <a:rPr lang="en-US" sz="1200" b="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b="0" i="0" baseline="0" dirty="0" smtClean="0"/>
              <a:t> tab, click </a:t>
            </a:r>
            <a:r>
              <a:rPr lang="en-US" sz="1200" b="1" i="0" baseline="0" dirty="0" smtClean="0"/>
              <a:t>Size</a:t>
            </a:r>
            <a:r>
              <a:rPr lang="en-US" sz="1200" b="0" i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i="0" baseline="0" dirty="0" smtClean="0"/>
              <a:t>In the </a:t>
            </a:r>
            <a:r>
              <a:rPr lang="en-US" sz="1200" b="1" i="0" baseline="0" dirty="0" smtClean="0"/>
              <a:t>Height</a:t>
            </a:r>
            <a:r>
              <a:rPr lang="en-US" sz="1200" b="0" i="0" baseline="0" dirty="0" smtClean="0"/>
              <a:t> box, enter</a:t>
            </a:r>
            <a:r>
              <a:rPr lang="en-US" sz="1200" b="1" i="0" baseline="0" dirty="0" smtClean="0"/>
              <a:t> 5.35”</a:t>
            </a:r>
            <a:r>
              <a:rPr lang="en-US" sz="1200" b="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i="0" baseline="0" dirty="0" smtClean="0"/>
              <a:t>In the </a:t>
            </a:r>
            <a:r>
              <a:rPr lang="en-US" sz="1200" b="1" i="0" baseline="0" dirty="0" smtClean="0"/>
              <a:t>Width</a:t>
            </a:r>
            <a:r>
              <a:rPr lang="en-US" sz="1200" b="0" i="0" baseline="0" dirty="0" smtClean="0"/>
              <a:t> box, enter </a:t>
            </a:r>
            <a:r>
              <a:rPr lang="en-US" sz="1200" b="1" i="0" baseline="0" dirty="0" smtClean="0"/>
              <a:t>6.86”</a:t>
            </a:r>
            <a:r>
              <a:rPr lang="en-US" sz="1200" b="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b="0" i="0" baseline="0" dirty="0" smtClean="0"/>
              <a:t>Under </a:t>
            </a:r>
            <a:r>
              <a:rPr lang="en-US" sz="1200" b="1" i="0" baseline="0" dirty="0" smtClean="0"/>
              <a:t>SmartArt Tools</a:t>
            </a:r>
            <a:r>
              <a:rPr lang="en-US" sz="1200" b="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b="0" i="0" baseline="0" dirty="0" smtClean="0"/>
              <a:t> tab, click </a:t>
            </a:r>
            <a:r>
              <a:rPr lang="en-US" sz="1200" b="1" i="0" baseline="0" dirty="0" smtClean="0"/>
              <a:t>Arrange</a:t>
            </a:r>
            <a:r>
              <a:rPr lang="en-US" sz="1200" b="0" i="0" baseline="0" dirty="0" smtClean="0"/>
              <a:t>, click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to Slide</a:t>
            </a:r>
            <a:r>
              <a:rPr lang="en-US" sz="1200" b="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Middle</a:t>
            </a:r>
            <a:r>
              <a:rPr lang="en-US" sz="1200" b="0" i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Center</a:t>
            </a:r>
            <a:r>
              <a:rPr lang="en-US" sz="1200" b="0" i="0" baseline="0" dirty="0" smtClean="0"/>
              <a:t>. </a:t>
            </a:r>
          </a:p>
          <a:p>
            <a:pPr marL="228600" indent="-228600">
              <a:buFont typeface="+mj-lt"/>
              <a:buAutoNum type="arabicPeriod" startAt="6"/>
            </a:pPr>
            <a:r>
              <a:rPr lang="en-US" sz="1200" dirty="0" smtClean="0"/>
              <a:t>On the slide, select</a:t>
            </a:r>
            <a:r>
              <a:rPr lang="en-US" sz="1200" baseline="0" dirty="0" smtClean="0"/>
              <a:t> the graphic.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Themes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Built-in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Solstice</a:t>
            </a:r>
            <a:r>
              <a:rPr lang="en-US" sz="1200" b="0" baseline="0" dirty="0" smtClean="0"/>
              <a:t>. (</a:t>
            </a:r>
            <a:r>
              <a:rPr lang="en-US" sz="1200" b="1" dirty="0" smtClean="0"/>
              <a:t>Note: </a:t>
            </a:r>
            <a:r>
              <a:rPr lang="en-US" sz="1200" b="0" dirty="0" smtClean="0"/>
              <a:t>I</a:t>
            </a:r>
            <a:r>
              <a:rPr lang="en-US" sz="1200" dirty="0" smtClean="0"/>
              <a:t>f this action is taken in a PowerPoint presentation containing more than one slide, the color scheme will be applied to all of the slides.)</a:t>
            </a: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 startAt="6"/>
            </a:pP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4 to 5 </a:t>
            </a:r>
            <a:r>
              <a:rPr lang="en-US" sz="1200" b="0" baseline="0" dirty="0" smtClean="0"/>
              <a:t>(fourth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3-D </a:t>
            </a: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Polished </a:t>
            </a:r>
            <a:r>
              <a:rPr lang="en-US" sz="1200" b="0" baseline="0" dirty="0" smtClean="0"/>
              <a:t>(first row, first option from the left).</a:t>
            </a:r>
            <a:endParaRPr lang="en-US" sz="1200" b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 startAt="6"/>
            </a:pPr>
            <a:r>
              <a:rPr lang="en-US" sz="1200" b="0" baseline="0" dirty="0" smtClean="0"/>
              <a:t>Press and hold CTRL, and then select the three chevron shapes (topic headings). </a:t>
            </a: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b="0" dirty="0" smtClean="0"/>
              <a:t> group, select </a:t>
            </a:r>
            <a:r>
              <a:rPr lang="en-US" sz="1200" b="1" baseline="0" dirty="0" smtClean="0"/>
              <a:t>Gill Sans MT Condensed</a:t>
            </a:r>
            <a:r>
              <a:rPr lang="en-US" sz="1200" b="0" dirty="0" smtClean="0"/>
              <a:t> from the </a:t>
            </a:r>
            <a:r>
              <a:rPr lang="en-US" sz="1200" b="1" dirty="0" smtClean="0"/>
              <a:t>Font</a:t>
            </a:r>
            <a:r>
              <a:rPr lang="en-US" sz="1200" b="0" dirty="0" smtClean="0"/>
              <a:t> list,</a:t>
            </a:r>
            <a:r>
              <a:rPr lang="en-US" sz="1200" b="0" baseline="0" dirty="0" smtClean="0"/>
              <a:t> and then enter </a:t>
            </a:r>
            <a:r>
              <a:rPr lang="en-US" sz="1200" b="1" baseline="0" dirty="0" smtClean="0"/>
              <a:t>35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box.</a:t>
            </a:r>
          </a:p>
          <a:p>
            <a:pPr marL="228600" indent="-228600">
              <a:buFont typeface="+mj-lt"/>
              <a:buAutoNum type="arabicPeriod" startAt="6"/>
            </a:pPr>
            <a:r>
              <a:rPr lang="en-US" sz="1200" b="0" baseline="0" dirty="0" smtClean="0"/>
              <a:t>Press and hold CTRL, and then select the three rectangles (bulleted lists). </a:t>
            </a: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b="0" dirty="0" smtClean="0"/>
              <a:t> group, select </a:t>
            </a:r>
            <a:r>
              <a:rPr lang="en-US" sz="1200" b="1" baseline="0" dirty="0" smtClean="0"/>
              <a:t>Gill Sans MT Condensed </a:t>
            </a:r>
            <a:r>
              <a:rPr lang="en-US" sz="1200" b="0" baseline="0" dirty="0" smtClean="0"/>
              <a:t>from</a:t>
            </a:r>
            <a:r>
              <a:rPr lang="en-US" sz="1200" b="0" dirty="0" smtClean="0"/>
              <a:t> the </a:t>
            </a:r>
            <a:r>
              <a:rPr lang="en-US" sz="1200" b="1" dirty="0" smtClean="0"/>
              <a:t>Font</a:t>
            </a:r>
            <a:r>
              <a:rPr lang="en-US" sz="1200" b="0" dirty="0" smtClean="0"/>
              <a:t> list</a:t>
            </a:r>
            <a:r>
              <a:rPr lang="en-US" sz="1200" b="0" baseline="0" dirty="0" smtClean="0"/>
              <a:t>, and then enter </a:t>
            </a:r>
            <a:r>
              <a:rPr lang="en-US" sz="1200" b="1" baseline="0" dirty="0" smtClean="0"/>
              <a:t>33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box. </a:t>
            </a:r>
          </a:p>
          <a:p>
            <a:pPr marL="228600" indent="-228600">
              <a:buFont typeface="+mj-lt"/>
              <a:buAutoNum type="arabicPeriod" startAt="6"/>
            </a:pP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 Styles </a:t>
            </a:r>
            <a:r>
              <a:rPr lang="en-US" sz="1200" baseline="0" dirty="0" smtClean="0"/>
              <a:t>group, click the arrow next to </a:t>
            </a:r>
            <a:r>
              <a:rPr lang="en-US" sz="1200" b="1" baseline="0" dirty="0" smtClean="0"/>
              <a:t>Shape Fill</a:t>
            </a:r>
            <a:r>
              <a:rPr lang="en-US" sz="1200" b="0" baseline="0" dirty="0" smtClean="0"/>
              <a:t>, point to</a:t>
            </a:r>
            <a:r>
              <a:rPr lang="en-US" sz="1200" b="1" baseline="0" dirty="0" smtClean="0"/>
              <a:t> Gradient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Gradients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click </a:t>
            </a:r>
            <a:r>
              <a:rPr lang="en-US" sz="1200" b="1" baseline="0" dirty="0" smtClean="0"/>
              <a:t>Fill </a:t>
            </a:r>
            <a:r>
              <a:rPr lang="en-US" sz="1200" b="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Fill </a:t>
            </a:r>
            <a:r>
              <a:rPr lang="en-US" sz="1200" b="0" baseline="0" dirty="0" smtClean="0"/>
              <a:t>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Type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Linear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Click the button next to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Linear Down </a:t>
            </a:r>
            <a:r>
              <a:rPr lang="en-US" sz="1200" b="0" baseline="0" dirty="0" smtClean="0"/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1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Transparency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73%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Transparency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257300" marR="0" lvl="2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b="1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</a:t>
            </a:r>
            <a:r>
              <a:rPr lang="en-US" sz="1200" baseline="0" dirty="0" smtClean="0"/>
              <a:t>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Descend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Descend</a:t>
            </a:r>
            <a:r>
              <a:rPr lang="en-US" sz="1200" b="0" baseline="0" dirty="0" smtClean="0"/>
              <a:t>,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Very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Also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select the animation effect. C</a:t>
            </a:r>
            <a:r>
              <a:rPr lang="en-US" sz="1200" b="0" baseline="0" dirty="0" smtClean="0"/>
              <a:t>lick the arrow to the right of the animation effect, and then click </a:t>
            </a:r>
            <a:r>
              <a:rPr lang="en-US" sz="1200" b="1" baseline="0" dirty="0" smtClean="0"/>
              <a:t>Effect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Descend</a:t>
            </a:r>
            <a:r>
              <a:rPr lang="en-US" sz="1200" baseline="0" dirty="0" smtClean="0"/>
              <a:t> dialog box, o</a:t>
            </a:r>
            <a:r>
              <a:rPr lang="en-US" sz="1200" b="0" baseline="0" dirty="0" smtClean="0"/>
              <a:t>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double arrow under the animation effect to expand the contents of the list of effects,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Select the first</a:t>
            </a:r>
            <a:r>
              <a:rPr lang="en-US" sz="1200" baseline="0" dirty="0" smtClean="0"/>
              <a:t> animation</a:t>
            </a:r>
            <a:r>
              <a:rPr lang="en-US" sz="1200" dirty="0" smtClean="0"/>
              <a:t> effect (descend effect for the first topic heading).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Modify: Descend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After Previous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and sixth</a:t>
            </a:r>
            <a:r>
              <a:rPr lang="en-US" sz="1200" baseline="30000" dirty="0" smtClean="0"/>
              <a:t> </a:t>
            </a:r>
            <a:r>
              <a:rPr lang="en-US" sz="1200" b="0" baseline="0" dirty="0" smtClean="0"/>
              <a:t>animation effects </a:t>
            </a:r>
            <a:r>
              <a:rPr lang="en-US" sz="1200" baseline="0" dirty="0" smtClean="0"/>
              <a:t>(descend effects for the bulleted lists),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Stretch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Stretch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From Left</a:t>
            </a:r>
            <a:r>
              <a:rPr lang="en-US" sz="1200" b="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Stretch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baseline="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Up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(second row, second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Transparency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Darker 50%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(sixth row, first option from the left).</a:t>
            </a:r>
            <a:endParaRPr lang="en-US" sz="1200" b="0" dirty="0" smtClean="0"/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 animation effects: horizontal picture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page,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Choose a SmartArt Graphic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Horizontal Picture List </a:t>
            </a:r>
            <a:r>
              <a:rPr lang="en-US" sz="1200" baseline="0" dirty="0" smtClean="0"/>
              <a:t>(third row, third option from the left) to insert the graphic into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select the picture placeholder and text shape (top and bottom shape) in one of the objects.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 Graphic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Add 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 Shape After</a:t>
            </a:r>
            <a:r>
              <a:rPr lang="en-US" sz="1200" b="0" baseline="0" dirty="0" smtClean="0"/>
              <a:t>. Repeat this process one more time for a total of five picture placeholders and text shapes.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4.44”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9.25”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 </a:t>
            </a:r>
            <a:r>
              <a:rPr lang="en-US" sz="1200" baseline="0" dirty="0" smtClean="0"/>
              <a:t>CTRL, and then select all five text boxes in the graphic.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Corbel </a:t>
            </a:r>
            <a:r>
              <a:rPr lang="en-US" sz="120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enter </a:t>
            </a:r>
            <a:r>
              <a:rPr lang="en-US" sz="1200" b="1" baseline="0" dirty="0" smtClean="0"/>
              <a:t>22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Colorful Range – Accent Colors 2 to 3 </a:t>
            </a:r>
            <a:r>
              <a:rPr lang="en-US" sz="1200" b="0" baseline="0" dirty="0" smtClean="0"/>
              <a:t>(second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indent="-228600">
              <a:buFont typeface="+mj-lt"/>
              <a:buAutoNum type="arabicPeriod" startAt="10"/>
            </a:pPr>
            <a:r>
              <a:rPr lang="en-US" sz="1200" baseline="0" dirty="0" smtClean="0"/>
              <a:t>Select the rounded rectangle at the top of the graphic.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1, Darker 35% </a:t>
            </a:r>
            <a:r>
              <a:rPr lang="en-US" sz="1200" b="0" baseline="0" dirty="0" smtClean="0"/>
              <a:t>(fifth row, first option from the left)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aseline="0" dirty="0" smtClean="0"/>
              <a:t>Click each of the five picture placeholders in the SmartArt graphic,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aseline="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Ascend</a:t>
            </a:r>
            <a:r>
              <a:rPr lang="en-US" sz="1200" b="0" baseline="0" dirty="0" smtClean="0"/>
              <a:t>, in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pane, click the arrow to the right of the animation effect,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double-arrow below the animation effect to expand the list of effects.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do the following to modify the list of effects: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first animation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Compress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third, fifth, seventh, ninth, and 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animation effects (effects for the text shapes),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="0" baseline="0" dirty="0" smtClean="0"/>
              <a:t>, point to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 and then 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Basic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Peek In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From Top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Peek In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Speed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Press and hold CTRL, select the second, fourth, sixth, eighth, and 10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 animation effects (effects for the pictures). Under </a:t>
            </a:r>
            <a:r>
              <a:rPr lang="en-US" sz="1200" b="1" baseline="0" dirty="0" smtClean="0"/>
              <a:t>Modify</a:t>
            </a:r>
            <a:r>
              <a:rPr lang="en-US" sz="1200" baseline="0" dirty="0" smtClean="0"/>
              <a:t>: </a:t>
            </a:r>
            <a:r>
              <a:rPr lang="en-US" sz="1200" b="1" baseline="0" dirty="0" smtClean="0"/>
              <a:t>Ascend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dirty="0" smtClean="0"/>
              <a:t>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130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126</a:t>
            </a:r>
            <a:r>
              <a:rPr lang="en-US" sz="1200" dirty="0" smtClean="0"/>
              <a:t>, and Blue: </a:t>
            </a:r>
            <a:r>
              <a:rPr lang="en-US" sz="1200" b="1" dirty="0" smtClean="0"/>
              <a:t>102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71%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63725" y="342900"/>
            <a:ext cx="2336800" cy="1752600"/>
          </a:xfr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custom</a:t>
            </a:r>
            <a:r>
              <a:rPr lang="en-US" sz="1400" b="1" baseline="0" dirty="0" smtClean="0"/>
              <a:t> a</a:t>
            </a:r>
            <a:r>
              <a:rPr lang="en-US" sz="1400" b="1" dirty="0" smtClean="0"/>
              <a:t>nimation effects: continuous picture list</a:t>
            </a:r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 In the </a:t>
            </a:r>
            <a:r>
              <a:rPr lang="en-US" sz="1200" b="1" dirty="0" smtClean="0"/>
              <a:t>Choose a SmartArt Graphic</a:t>
            </a:r>
            <a:r>
              <a:rPr lang="en-US" sz="1200" b="0" dirty="0" smtClean="0"/>
              <a:t> dialog box, i</a:t>
            </a:r>
            <a:r>
              <a:rPr lang="en-US" sz="1200" b="0" baseline="0" dirty="0" smtClean="0"/>
              <a:t>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double-click </a:t>
            </a:r>
            <a:r>
              <a:rPr lang="en-US" sz="1200" b="1" baseline="0" dirty="0" smtClean="0"/>
              <a:t>Continuous Picture List </a:t>
            </a:r>
            <a:r>
              <a:rPr lang="en-US" sz="1200" baseline="0" dirty="0" smtClean="0"/>
              <a:t>(third row, fourth option from the left) to insert the graphic into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On the slide, 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5.05”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7.57”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</a:t>
            </a:r>
          </a:p>
          <a:p>
            <a:pPr marL="228600" indent="-228600">
              <a:buFont typeface="+mj-lt"/>
              <a:buAutoNum type="arabicPeriod" startAt="5"/>
            </a:pPr>
            <a:r>
              <a:rPr lang="en-US" sz="1200" dirty="0" smtClean="0"/>
              <a:t>Select the graphic. Under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Best Match for Document </a:t>
            </a:r>
            <a:r>
              <a:rPr lang="en-US" sz="1200" b="0" baseline="0" dirty="0" smtClean="0"/>
              <a:t>click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Moderate Effect </a:t>
            </a:r>
            <a:r>
              <a:rPr lang="en-US" sz="1200" b="0" baseline="0" dirty="0" smtClean="0"/>
              <a:t>(fourth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baseline="0" dirty="0" smtClean="0"/>
              <a:t>Click each of the three picture placeholders in the SmartArt graphic, and then 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 startAt="5"/>
            </a:pPr>
            <a:r>
              <a:rPr lang="en-US" sz="1200" dirty="0" smtClean="0"/>
              <a:t>Press and hold CTRL, and then select the three circle</a:t>
            </a:r>
            <a:r>
              <a:rPr lang="en-US" sz="1200" baseline="0" dirty="0" smtClean="0"/>
              <a:t> pictures on the slide</a:t>
            </a:r>
            <a:r>
              <a:rPr lang="en-US" sz="1200" dirty="0" smtClean="0"/>
              <a:t>.</a:t>
            </a:r>
            <a:r>
              <a:rPr lang="en-US" sz="1200" baseline="0" dirty="0" smtClean="0"/>
              <a:t> </a:t>
            </a:r>
            <a:r>
              <a:rPr lang="en-US" sz="1200" dirty="0" smtClean="0"/>
              <a:t>Under </a:t>
            </a:r>
            <a:r>
              <a:rPr lang="en-US" sz="1200" b="1" dirty="0" smtClean="0"/>
              <a:t>Picture</a:t>
            </a:r>
            <a:r>
              <a:rPr lang="en-US" sz="1200" dirty="0" smtClean="0"/>
              <a:t> </a:t>
            </a:r>
            <a:r>
              <a:rPr lang="en-US" sz="1200" b="1" dirty="0" smtClean="0"/>
              <a:t>Tools</a:t>
            </a:r>
            <a:r>
              <a:rPr lang="en-US" sz="1200" b="0" dirty="0" smtClean="0"/>
              <a:t>,</a:t>
            </a:r>
            <a:r>
              <a:rPr lang="en-US" sz="1200" b="0" baseline="0" dirty="0" smtClean="0"/>
              <a:t> on the</a:t>
            </a:r>
            <a:r>
              <a:rPr lang="en-US" sz="1200" dirty="0" smtClean="0"/>
              <a:t> </a:t>
            </a:r>
            <a:r>
              <a:rPr lang="en-US" sz="1200" b="1" dirty="0" smtClean="0"/>
              <a:t>Format</a:t>
            </a:r>
            <a:r>
              <a:rPr lang="en-US" sz="1200" dirty="0" smtClean="0"/>
              <a:t> tab,</a:t>
            </a:r>
            <a:r>
              <a:rPr lang="en-US" sz="1200" baseline="0" dirty="0" smtClean="0"/>
              <a:t> in the </a:t>
            </a:r>
            <a:r>
              <a:rPr lang="en-US" sz="1200" b="1" dirty="0" smtClean="0"/>
              <a:t>Picture</a:t>
            </a:r>
            <a:r>
              <a:rPr lang="en-US" sz="1200" dirty="0" smtClean="0"/>
              <a:t> </a:t>
            </a:r>
            <a:r>
              <a:rPr lang="en-US" sz="1200" b="1" dirty="0" smtClean="0"/>
              <a:t>Styles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Picture</a:t>
            </a:r>
            <a:r>
              <a:rPr lang="en-US" sz="1200" dirty="0" smtClean="0"/>
              <a:t> </a:t>
            </a:r>
            <a:r>
              <a:rPr lang="en-US" sz="1200" b="1" dirty="0" smtClean="0"/>
              <a:t>Effects</a:t>
            </a:r>
            <a:r>
              <a:rPr lang="en-US" sz="1200" b="0" dirty="0" smtClean="0"/>
              <a:t>, point to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Glow</a:t>
            </a:r>
            <a:r>
              <a:rPr lang="en-US" sz="1200" b="0" baseline="0" dirty="0" smtClean="0"/>
              <a:t>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Glow Variations</a:t>
            </a:r>
            <a:r>
              <a:rPr lang="en-US" sz="1200" b="0" baseline="0" dirty="0" smtClean="0"/>
              <a:t>, click </a:t>
            </a:r>
            <a:r>
              <a:rPr lang="en-US" sz="1200" b="1" dirty="0" smtClean="0"/>
              <a:t>Accent color 1, 8 pt glow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(second row, first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dirty="0" smtClean="0"/>
              <a:t>Point to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Glow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then under </a:t>
            </a:r>
            <a:r>
              <a:rPr lang="en-US" sz="1200" b="1" baseline="0" dirty="0" smtClean="0"/>
              <a:t>Theme Colors </a:t>
            </a: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Orange, Accent 6, Lighter 80% </a:t>
            </a:r>
            <a:r>
              <a:rPr lang="en-US" sz="1200" b="0" baseline="0" dirty="0" smtClean="0"/>
              <a:t>(second row, 10</a:t>
            </a:r>
            <a:r>
              <a:rPr lang="en-US" sz="1200" b="0" baseline="30000" dirty="0" smtClean="0"/>
              <a:t>th</a:t>
            </a:r>
            <a:r>
              <a:rPr lang="en-US" sz="1200" b="0" baseline="0" dirty="0" smtClean="0"/>
              <a:t> option from the left).</a:t>
            </a:r>
          </a:p>
          <a:p>
            <a:pPr marL="228600" indent="-228600">
              <a:buFont typeface="+mj-lt"/>
              <a:buAutoNum type="arabicPeriod" startAt="5"/>
            </a:pPr>
            <a:r>
              <a:rPr lang="en-US" sz="1200" b="0" baseline="0" dirty="0" smtClean="0"/>
              <a:t>Select the left-right arrow at the bottom of the SmartArt graphic. Under </a:t>
            </a:r>
            <a:r>
              <a:rPr lang="en-US" sz="1200" b="1" baseline="0" dirty="0" smtClean="0"/>
              <a:t>SmartArt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="0" baseline="0" dirty="0" smtClean="0"/>
              <a:t> group, click the arrow next to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Gradient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Gradients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click </a:t>
            </a:r>
            <a:r>
              <a:rPr lang="en-US" sz="1200" b="1" baseline="0" dirty="0" smtClean="0"/>
              <a:t>Fill </a:t>
            </a:r>
            <a:r>
              <a:rPr lang="en-US" sz="1200" b="0" baseline="0" dirty="0" smtClean="0"/>
              <a:t>in the left pane,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select </a:t>
            </a:r>
            <a:r>
              <a:rPr lang="en-US" sz="1200" b="1" baseline="0" dirty="0" smtClean="0"/>
              <a:t>Gradient fill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Type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Linear</a:t>
            </a:r>
            <a:r>
              <a:rPr lang="en-US" sz="1200" b="0" baseline="0" dirty="0" smtClean="0"/>
              <a:t>.</a:t>
            </a:r>
            <a:endParaRPr lang="en-US" sz="1200" b="1" baseline="0" dirty="0" smtClean="0"/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Click the button next to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and then select </a:t>
            </a:r>
            <a:r>
              <a:rPr lang="en-US" sz="1200" b="1" baseline="0" dirty="0" smtClean="0"/>
              <a:t>Linear Right </a:t>
            </a:r>
            <a:r>
              <a:rPr lang="en-US" sz="1200" b="0" baseline="0" dirty="0" smtClean="0"/>
              <a:t>(first row, fourth option from the left).</a:t>
            </a:r>
            <a:endParaRPr lang="en-US" sz="1200" b="1" baseline="0" dirty="0" smtClean="0"/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three stops appear in the drop-down list.</a:t>
            </a:r>
          </a:p>
          <a:p>
            <a:pPr marL="228600" lvl="0" indent="-228600">
              <a:buFont typeface="+mj-lt"/>
              <a:buAutoNum type="arabicPeriod" startAt="10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baseline="0" dirty="0" smtClean="0"/>
              <a:t>Orange, Accent 6, Darker 25% </a:t>
            </a:r>
            <a:r>
              <a:rPr lang="en-US" sz="1200" b="0" baseline="0" dirty="0" smtClean="0"/>
              <a:t>(fifth row, 10</a:t>
            </a:r>
            <a:r>
              <a:rPr lang="en-US" sz="1200" b="0" baseline="30000" dirty="0" smtClean="0"/>
              <a:t>th</a:t>
            </a:r>
            <a:r>
              <a:rPr lang="en-US" sz="1200" b="0" baseline="0" dirty="0" smtClean="0"/>
              <a:t> option from the left).</a:t>
            </a:r>
            <a:endParaRPr lang="en-US" sz="1200" b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enter values for </a:t>
            </a:r>
            <a:r>
              <a:rPr lang="en-US" sz="1200" baseline="0" dirty="0" smtClean="0"/>
              <a:t>Red: </a:t>
            </a:r>
            <a:r>
              <a:rPr lang="en-US" sz="1200" b="1" baseline="0" dirty="0" smtClean="0"/>
              <a:t>255</a:t>
            </a:r>
            <a:r>
              <a:rPr lang="en-US" sz="1200" baseline="0" dirty="0" smtClean="0"/>
              <a:t>, Green: </a:t>
            </a:r>
            <a:r>
              <a:rPr lang="en-US" sz="1200" b="1" baseline="0" dirty="0" smtClean="0"/>
              <a:t>192</a:t>
            </a:r>
            <a:r>
              <a:rPr lang="en-US" sz="1200" baseline="0" dirty="0" smtClean="0"/>
              <a:t>, Blue: </a:t>
            </a:r>
            <a:r>
              <a:rPr lang="en-US" sz="1200" b="1" baseline="0" dirty="0" smtClean="0"/>
              <a:t>0</a:t>
            </a:r>
            <a:r>
              <a:rPr lang="en-US" sz="1200" baseline="0" dirty="0" smtClean="0"/>
              <a:t>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3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baseline="0" dirty="0" smtClean="0"/>
              <a:t>Orange, Accent 6, Darker 25% </a:t>
            </a:r>
            <a:r>
              <a:rPr lang="en-US" sz="1200" b="0" baseline="0" dirty="0" smtClean="0"/>
              <a:t>(fifth row, 10</a:t>
            </a:r>
            <a:r>
              <a:rPr lang="en-US" sz="1200" b="0" baseline="30000" dirty="0" smtClean="0"/>
              <a:t>th</a:t>
            </a:r>
            <a:r>
              <a:rPr lang="en-US" sz="1200" b="0" baseline="0" dirty="0" smtClean="0"/>
              <a:t> option from the left).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="0" baseline="0" dirty="0" smtClean="0"/>
              <a:t>Press and hold CTRL, and then select the three rounded rectangles on the slide. On the </a:t>
            </a:r>
            <a:r>
              <a:rPr lang="en-US" sz="1200" b="1" baseline="0" dirty="0" smtClean="0"/>
              <a:t>Home </a:t>
            </a:r>
            <a:r>
              <a:rPr lang="en-US" sz="1200" b="0" baseline="0" dirty="0" smtClean="0"/>
              <a:t>tab, in the </a:t>
            </a:r>
            <a:r>
              <a:rPr lang="en-US" sz="1200" b="1" baseline="0" dirty="0" smtClean="0"/>
              <a:t>Font</a:t>
            </a:r>
            <a:r>
              <a:rPr lang="en-US" sz="1200" b="0" baseline="0" dirty="0" smtClean="0"/>
              <a:t> group, select </a:t>
            </a:r>
            <a:r>
              <a:rPr lang="en-US" sz="1200" b="1" baseline="0" dirty="0" smtClean="0"/>
              <a:t>Gill Sans MT </a:t>
            </a:r>
            <a:r>
              <a:rPr lang="en-US" sz="1200" b="0" baseline="0" dirty="0" smtClean="0"/>
              <a:t>from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list, enter </a:t>
            </a:r>
            <a:r>
              <a:rPr lang="en-US" sz="1200" b="1" baseline="0" dirty="0" smtClean="0"/>
              <a:t>30 pt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box, click the arrow next to </a:t>
            </a:r>
            <a:r>
              <a:rPr lang="en-US" sz="1200" b="1" baseline="0" dirty="0" smtClean="0"/>
              <a:t>Font Color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White, Background 1 </a:t>
            </a:r>
            <a:r>
              <a:rPr lang="en-US" sz="1200" b="0" baseline="0" dirty="0" smtClean="0"/>
              <a:t>(first row, first option from the left).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Shape Effects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Reflection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Reflection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Variations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Tight reflection, touching </a:t>
            </a:r>
            <a:r>
              <a:rPr lang="en-US" sz="1200" b="0" baseline="0" dirty="0" smtClean="0"/>
              <a:t>(first row, first option from the left).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0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Shape Fill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Gradient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Gradients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</a:t>
            </a:r>
            <a:r>
              <a:rPr lang="en-US" sz="1200" b="0" baseline="0" dirty="0" smtClean="0"/>
              <a:t> 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select </a:t>
            </a:r>
            <a:r>
              <a:rPr lang="en-US" sz="1200" b="1" baseline="0" dirty="0" smtClean="0"/>
              <a:t>Gradient fill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Type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Linear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Direction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Linear Down </a:t>
            </a:r>
            <a:r>
              <a:rPr lang="en-US" sz="1200" b="0" baseline="0" dirty="0" smtClean="0"/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 startAt="10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baseline="0" dirty="0" smtClean="0"/>
              <a:t>Black, Text 1 </a:t>
            </a:r>
            <a:r>
              <a:rPr lang="en-US" sz="1200" b="0" baseline="0" dirty="0" smtClean="0"/>
              <a:t>(first row, second option from the left). 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baseline="0" dirty="0" smtClean="0"/>
              <a:t>Black, Text 1, Lighter 50%</a:t>
            </a:r>
            <a:r>
              <a:rPr lang="en-US" sz="1200" b="0" baseline="0" dirty="0" smtClean="0"/>
              <a:t> (second row, second option from the left).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animation effects on this slide, do the following:</a:t>
            </a:r>
            <a:endParaRPr lang="en-US" sz="1200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In the </a:t>
            </a:r>
            <a:r>
              <a:rPr lang="en-US" sz="1200" b="1" baseline="0" dirty="0" smtClean="0"/>
              <a:t>Custom 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</a:t>
            </a:r>
            <a:r>
              <a:rPr lang="en-US" sz="1200" b="1" dirty="0" smtClean="0"/>
              <a:t>Effect</a:t>
            </a:r>
            <a:r>
              <a:rPr lang="en-US" sz="1200" dirty="0" smtClean="0"/>
              <a:t>, point to </a:t>
            </a:r>
            <a:r>
              <a:rPr lang="en-US" sz="1200" b="1" dirty="0" smtClean="0"/>
              <a:t>Entrance</a:t>
            </a:r>
            <a:r>
              <a:rPr lang="en-US" sz="1200" dirty="0" smtClean="0"/>
              <a:t>, and then </a:t>
            </a:r>
            <a:r>
              <a:rPr lang="en-US" sz="1200" baseline="0" dirty="0" smtClean="0"/>
              <a:t>click</a:t>
            </a:r>
            <a:r>
              <a:rPr lang="en-US" sz="1200" dirty="0" smtClean="0"/>
              <a:t> </a:t>
            </a:r>
            <a:r>
              <a:rPr lang="en-US" sz="1200" b="1" dirty="0" smtClean="0"/>
              <a:t>More</a:t>
            </a:r>
            <a:r>
              <a:rPr lang="en-US" sz="1200" dirty="0" smtClean="0"/>
              <a:t> </a:t>
            </a:r>
            <a:r>
              <a:rPr lang="en-US" sz="1200" b="1" dirty="0" smtClean="0"/>
              <a:t>Effects</a:t>
            </a:r>
            <a:r>
              <a:rPr lang="en-US" sz="1200" b="0" dirty="0" smtClean="0"/>
              <a:t>.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</a:t>
            </a:r>
            <a:r>
              <a:rPr lang="en-US" sz="1200" dirty="0" smtClean="0"/>
              <a:t> </a:t>
            </a:r>
            <a:r>
              <a:rPr lang="en-US" sz="1200" b="1" dirty="0" smtClean="0"/>
              <a:t>Moderate</a:t>
            </a:r>
            <a:r>
              <a:rPr lang="en-US" sz="1200" b="0" dirty="0" smtClean="0"/>
              <a:t>,</a:t>
            </a:r>
            <a:r>
              <a:rPr lang="en-US" sz="1200" b="0" baseline="0" dirty="0" smtClean="0"/>
              <a:t> click</a:t>
            </a:r>
            <a:r>
              <a:rPr lang="en-US" sz="1200" b="0" dirty="0" smtClean="0"/>
              <a:t> </a:t>
            </a:r>
            <a:r>
              <a:rPr lang="en-US" sz="1200" b="1" dirty="0" smtClean="0"/>
              <a:t>Stretch</a:t>
            </a:r>
            <a:r>
              <a:rPr lang="en-US" sz="1200" dirty="0" smtClean="0"/>
              <a:t>. 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Under </a:t>
            </a:r>
            <a:r>
              <a:rPr lang="en-US" sz="1200" b="1" dirty="0" smtClean="0"/>
              <a:t>Modify: Stretch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Speed</a:t>
            </a:r>
            <a:r>
              <a:rPr lang="en-US" sz="1200" dirty="0" smtClean="0"/>
              <a:t> list,</a:t>
            </a:r>
            <a:r>
              <a:rPr lang="en-US" sz="1200" baseline="0" dirty="0" smtClean="0"/>
              <a:t> select</a:t>
            </a:r>
            <a:r>
              <a:rPr lang="en-US" sz="1200" dirty="0" smtClean="0"/>
              <a:t> </a:t>
            </a:r>
            <a:r>
              <a:rPr lang="en-US" sz="1200" b="1" dirty="0" smtClean="0"/>
              <a:t>Fast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Also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 </a:t>
            </a:r>
            <a:r>
              <a:rPr lang="en-US" sz="1200" b="0" baseline="0" dirty="0" smtClean="0"/>
              <a:t>task </a:t>
            </a:r>
            <a:r>
              <a:rPr lang="en-US" sz="1200" dirty="0" smtClean="0"/>
              <a:t>pane</a:t>
            </a:r>
            <a:r>
              <a:rPr lang="en-US" sz="1200" b="0" dirty="0" smtClean="0"/>
              <a:t>, click</a:t>
            </a:r>
            <a:r>
              <a:rPr lang="en-US" sz="1200" b="0" baseline="0" dirty="0" smtClean="0"/>
              <a:t> the arrow to the right of the </a:t>
            </a:r>
            <a:r>
              <a:rPr lang="en-US" sz="1200" b="0" dirty="0" smtClean="0"/>
              <a:t>animation effect</a:t>
            </a:r>
            <a:r>
              <a:rPr lang="en-US" sz="1200" dirty="0" smtClean="0"/>
              <a:t>,</a:t>
            </a:r>
            <a:r>
              <a:rPr lang="en-US" sz="1200" baseline="0" dirty="0" smtClean="0"/>
              <a:t> and then click </a:t>
            </a:r>
            <a:r>
              <a:rPr lang="en-US" sz="1200" b="1" baseline="0" dirty="0" smtClean="0"/>
              <a:t>Effect 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Stretch</a:t>
            </a:r>
            <a:r>
              <a:rPr lang="en-US" sz="1200" baseline="0" dirty="0" smtClean="0"/>
              <a:t> dialog box, o</a:t>
            </a:r>
            <a:r>
              <a:rPr lang="en-US" sz="1200" b="0" dirty="0" smtClean="0"/>
              <a:t>n the </a:t>
            </a:r>
            <a:r>
              <a:rPr lang="en-US" sz="1200" b="1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dirty="0" smtClean="0"/>
              <a:t>Group graphic </a:t>
            </a:r>
            <a:r>
              <a:rPr lang="en-US" sz="1200" b="0" dirty="0" smtClean="0"/>
              <a:t>list, select </a:t>
            </a:r>
            <a:r>
              <a:rPr lang="en-US" sz="1200" b="1" dirty="0" smtClean="0"/>
              <a:t>One by One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Also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 </a:t>
            </a:r>
            <a:r>
              <a:rPr lang="en-US" sz="1200" b="0" baseline="0" dirty="0" smtClean="0"/>
              <a:t>task </a:t>
            </a:r>
            <a:r>
              <a:rPr lang="en-US" sz="1200" dirty="0" smtClean="0"/>
              <a:t>pane,</a:t>
            </a:r>
            <a:r>
              <a:rPr lang="en-US" sz="1200" baseline="0" dirty="0" smtClean="0"/>
              <a:t> click the double arrows under the animation effect to expand the list of effects.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Press and hold CTRL, and then select all of the animation effects in the </a:t>
            </a:r>
            <a:r>
              <a:rPr lang="en-US" sz="1200" b="1" dirty="0" smtClean="0"/>
              <a:t>Custom Animation</a:t>
            </a:r>
            <a:r>
              <a:rPr lang="en-US" sz="1200" dirty="0" smtClean="0"/>
              <a:t> task pane.</a:t>
            </a:r>
            <a:r>
              <a:rPr lang="en-US" sz="1200" baseline="0" dirty="0" smtClean="0"/>
              <a:t> Under </a:t>
            </a:r>
            <a:r>
              <a:rPr lang="en-US" sz="1200" b="1" dirty="0" smtClean="0"/>
              <a:t>Modify: Stretch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Start</a:t>
            </a:r>
            <a:r>
              <a:rPr lang="en-US" sz="1200" dirty="0" smtClean="0"/>
              <a:t> list,</a:t>
            </a:r>
            <a:r>
              <a:rPr lang="en-US" sz="1200" baseline="0" dirty="0" smtClean="0"/>
              <a:t> select</a:t>
            </a:r>
            <a:r>
              <a:rPr lang="en-US" sz="1200" dirty="0" smtClean="0"/>
              <a:t> </a:t>
            </a:r>
            <a:r>
              <a:rPr lang="en-US" sz="1200" b="1" dirty="0" smtClean="0"/>
              <a:t>With Previous</a:t>
            </a:r>
            <a:r>
              <a:rPr lang="en-US" sz="120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Select the first animation effect (stretch effect for the</a:t>
            </a:r>
            <a:r>
              <a:rPr lang="en-US" sz="1200" baseline="0" dirty="0" smtClean="0"/>
              <a:t> left-right arrow</a:t>
            </a:r>
            <a:r>
              <a:rPr lang="en-US" sz="1200" dirty="0" smtClean="0"/>
              <a:t>)</a:t>
            </a: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pane. Under </a:t>
            </a:r>
            <a:r>
              <a:rPr lang="en-US" sz="1200" b="1" dirty="0" smtClean="0"/>
              <a:t>Modify: Stretch</a:t>
            </a:r>
            <a:r>
              <a:rPr lang="en-US" sz="1200" b="0" dirty="0" smtClean="0"/>
              <a:t>, click</a:t>
            </a:r>
            <a:r>
              <a:rPr lang="en-US" sz="1200" b="0" baseline="0" dirty="0" smtClean="0"/>
              <a:t> the arrow to the right of the effect</a:t>
            </a:r>
            <a:r>
              <a:rPr lang="en-US" sz="1200" dirty="0" smtClean="0"/>
              <a:t>,</a:t>
            </a:r>
            <a:r>
              <a:rPr lang="en-US" sz="1200" baseline="0" dirty="0" smtClean="0"/>
              <a:t> and then click </a:t>
            </a:r>
            <a:r>
              <a:rPr lang="en-US" sz="1200" b="1" dirty="0" smtClean="0"/>
              <a:t>Timing</a:t>
            </a:r>
            <a:r>
              <a:rPr lang="en-US" sz="1200" b="0" dirty="0" smtClean="0"/>
              <a:t>. In the </a:t>
            </a:r>
            <a:r>
              <a:rPr lang="en-US" sz="1200" b="1" dirty="0" smtClean="0"/>
              <a:t>Stretch</a:t>
            </a:r>
            <a:r>
              <a:rPr lang="en-US" sz="1200" b="0" dirty="0" smtClean="0"/>
              <a:t> dialog box,</a:t>
            </a:r>
            <a:r>
              <a:rPr lang="en-US" sz="1200" b="0" baseline="0" dirty="0" smtClean="0"/>
              <a:t> o</a:t>
            </a:r>
            <a:r>
              <a:rPr lang="en-US" sz="1200" b="0" dirty="0" smtClean="0"/>
              <a:t>n the</a:t>
            </a:r>
            <a:r>
              <a:rPr lang="en-US" sz="1200" b="1" dirty="0" smtClean="0"/>
              <a:t> Timing</a:t>
            </a:r>
            <a:r>
              <a:rPr lang="en-US" sz="1200" dirty="0" smtClean="0"/>
              <a:t> tab, do the following: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Delay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0.5</a:t>
            </a:r>
            <a:r>
              <a:rPr lang="en-US" sz="1200" b="0" dirty="0" smtClean="0"/>
              <a:t>.</a:t>
            </a:r>
            <a:r>
              <a:rPr lang="en-US" sz="1200" dirty="0" smtClean="0"/>
              <a:t>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Speed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1.5 seconds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</a:t>
            </a:r>
            <a:r>
              <a:rPr lang="en-US" sz="1200" baseline="0" dirty="0" smtClean="0"/>
              <a:t> CTRL</a:t>
            </a:r>
            <a:r>
              <a:rPr lang="en-US" sz="1200" dirty="0" smtClean="0"/>
              <a:t>, and then select the second and third animation effects (stretch effects for the left panel) in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</a:t>
            </a:r>
            <a:r>
              <a:rPr lang="en-US" sz="1200" b="1" dirty="0" smtClean="0"/>
              <a:t>Animation</a:t>
            </a:r>
            <a:r>
              <a:rPr lang="en-US" sz="1200" dirty="0" smtClean="0"/>
              <a:t> task pane.</a:t>
            </a:r>
            <a:r>
              <a:rPr lang="en-US" sz="1200" baseline="0" dirty="0" smtClean="0"/>
              <a:t> Under </a:t>
            </a:r>
            <a:r>
              <a:rPr lang="en-US" sz="1200" b="1" dirty="0" smtClean="0"/>
              <a:t>Modify: Stretch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From Right</a:t>
            </a:r>
            <a:r>
              <a:rPr lang="en-US" sz="120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with the second and third animation effects still selected, </a:t>
            </a:r>
            <a:r>
              <a:rPr lang="en-US" sz="1200" b="0" dirty="0" smtClean="0"/>
              <a:t>click</a:t>
            </a:r>
            <a:r>
              <a:rPr lang="en-US" sz="1200" b="0" baseline="0" dirty="0" smtClean="0"/>
              <a:t> the arrow to the right of one of those effects, </a:t>
            </a:r>
            <a:r>
              <a:rPr lang="en-US" sz="1200" baseline="0" dirty="0" smtClean="0"/>
              <a:t>and then click </a:t>
            </a:r>
            <a:r>
              <a:rPr lang="en-US" sz="1200" b="1" dirty="0" smtClean="0"/>
              <a:t>Timing</a:t>
            </a:r>
            <a:r>
              <a:rPr lang="en-US" sz="1200" b="0" dirty="0" smtClean="0"/>
              <a:t>.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Stretch</a:t>
            </a:r>
            <a:r>
              <a:rPr lang="en-US" sz="1200" b="0" baseline="0" dirty="0" smtClean="0"/>
              <a:t> dialog box, o</a:t>
            </a:r>
            <a:r>
              <a:rPr lang="en-US" sz="1200" b="0" dirty="0" smtClean="0"/>
              <a:t>n the</a:t>
            </a:r>
            <a:r>
              <a:rPr lang="en-US" sz="1200" b="1" dirty="0" smtClean="0"/>
              <a:t> Timing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Delay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1</a:t>
            </a:r>
            <a:r>
              <a:rPr lang="en-US" sz="1200" b="0" dirty="0" smtClean="0"/>
              <a:t>,</a:t>
            </a:r>
            <a:r>
              <a:rPr lang="en-US" sz="1200" b="0" baseline="0" dirty="0" smtClean="0"/>
              <a:t> and then click </a:t>
            </a:r>
            <a:r>
              <a:rPr lang="en-US" sz="1200" b="1" baseline="0" dirty="0" smtClean="0"/>
              <a:t>OK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Press and hold</a:t>
            </a:r>
            <a:r>
              <a:rPr lang="en-US" sz="1200" baseline="0" dirty="0" smtClean="0"/>
              <a:t> CTRL</a:t>
            </a:r>
            <a:r>
              <a:rPr lang="en-US" sz="1200" dirty="0" smtClean="0"/>
              <a:t>, and then select the sixth and seventh animation effects (stretch effects</a:t>
            </a:r>
            <a:r>
              <a:rPr lang="en-US" sz="1200" baseline="0" dirty="0" smtClean="0"/>
              <a:t> for the </a:t>
            </a:r>
            <a:r>
              <a:rPr lang="en-US" sz="1200" dirty="0" smtClean="0"/>
              <a:t>right panel) in the </a:t>
            </a:r>
            <a:r>
              <a:rPr lang="en-US" sz="1200" b="1" dirty="0" smtClean="0"/>
              <a:t>Custom Animation</a:t>
            </a:r>
            <a:r>
              <a:rPr lang="en-US" sz="1200" b="0" baseline="0" dirty="0" smtClean="0"/>
              <a:t> task pane. U</a:t>
            </a:r>
            <a:r>
              <a:rPr lang="en-US" sz="1200" baseline="0" dirty="0" smtClean="0"/>
              <a:t>nder </a:t>
            </a:r>
            <a:r>
              <a:rPr lang="en-US" sz="1200" b="1" dirty="0" smtClean="0"/>
              <a:t>Modify: Stretch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From Left</a:t>
            </a:r>
            <a:r>
              <a:rPr lang="en-US" sz="120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baseline="0" dirty="0" smtClean="0"/>
              <a:t>Also</a:t>
            </a:r>
            <a:r>
              <a:rPr lang="en-US" sz="1200" dirty="0" smtClean="0"/>
              <a:t> in the </a:t>
            </a:r>
            <a:r>
              <a:rPr lang="en-US" sz="1200" b="1" dirty="0" smtClean="0"/>
              <a:t>Custom Animation</a:t>
            </a:r>
            <a:r>
              <a:rPr lang="en-US" sz="1200" b="0" baseline="0" dirty="0" smtClean="0"/>
              <a:t> task pane, with the sixth and seventh animation effects still selected, </a:t>
            </a:r>
            <a:r>
              <a:rPr lang="en-US" sz="1200" b="0" dirty="0" smtClean="0"/>
              <a:t>click</a:t>
            </a:r>
            <a:r>
              <a:rPr lang="en-US" sz="1200" b="0" baseline="0" dirty="0" smtClean="0"/>
              <a:t> the arrow to the right of one of those effects</a:t>
            </a:r>
            <a:r>
              <a:rPr lang="en-US" sz="1200" dirty="0" smtClean="0"/>
              <a:t>,</a:t>
            </a:r>
            <a:r>
              <a:rPr lang="en-US" sz="1200" baseline="0" dirty="0" smtClean="0"/>
              <a:t> and then click </a:t>
            </a:r>
            <a:r>
              <a:rPr lang="en-US" sz="1200" b="1" dirty="0" smtClean="0"/>
              <a:t>Timing</a:t>
            </a:r>
            <a:r>
              <a:rPr lang="en-US" sz="1200" b="0" dirty="0" smtClean="0"/>
              <a:t>. In the </a:t>
            </a:r>
            <a:r>
              <a:rPr lang="en-US" sz="1200" b="1" dirty="0" smtClean="0"/>
              <a:t>Stretch</a:t>
            </a:r>
            <a:r>
              <a:rPr lang="en-US" sz="1200" b="0" dirty="0" smtClean="0"/>
              <a:t> dialog box, on the</a:t>
            </a:r>
            <a:r>
              <a:rPr lang="en-US" sz="1200" b="1" dirty="0" smtClean="0"/>
              <a:t> Timing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Delay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1</a:t>
            </a:r>
            <a:r>
              <a:rPr lang="en-US" sz="1200" dirty="0" smtClean="0"/>
              <a:t>.</a:t>
            </a:r>
          </a:p>
          <a:p>
            <a:pPr marL="342900" indent="-342900">
              <a:buFont typeface="+mj-lt"/>
              <a:buAutoNum type="arabicPeriod" startAt="7"/>
            </a:pPr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Center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(third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first option from the left)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Lighter 25%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(fourth row, second option from the left).</a:t>
            </a:r>
          </a:p>
          <a:p>
            <a:pPr marL="1143000" lvl="2" indent="-228600">
              <a:buFont typeface="Arial" pitchFamily="34" charset="0"/>
              <a:buNone/>
            </a:pPr>
            <a:endParaRPr lang="en-US" sz="1200" b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r>
              <a:rPr lang="en-US" sz="1400" b="1" dirty="0" smtClean="0"/>
              <a:t>SmartArt custom</a:t>
            </a:r>
            <a:r>
              <a:rPr lang="en-US" sz="1400" b="1" baseline="0" dirty="0" smtClean="0"/>
              <a:t> </a:t>
            </a:r>
            <a:r>
              <a:rPr lang="en-US" sz="1400" b="1" dirty="0" smtClean="0"/>
              <a:t>animation effects: vertical chevron list with dark</a:t>
            </a:r>
            <a:r>
              <a:rPr lang="en-US" sz="1400" b="1" baseline="0" dirty="0" smtClean="0"/>
              <a:t> colors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</a:t>
            </a:r>
            <a:r>
              <a:rPr lang="en-US" sz="1200" b="0" dirty="0" smtClean="0"/>
              <a:t>tab,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err="1" smtClean="0"/>
              <a:t>SmartArt</a:t>
            </a:r>
            <a:r>
              <a:rPr lang="en-US" sz="1200" b="0" dirty="0" smtClean="0"/>
              <a:t>.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Choose a </a:t>
            </a:r>
            <a:r>
              <a:rPr lang="en-US" sz="1200" b="1" baseline="0" dirty="0" err="1" smtClean="0"/>
              <a:t>SmartArt</a:t>
            </a:r>
            <a:r>
              <a:rPr lang="en-US" sz="1200" b="1" baseline="0" dirty="0" smtClean="0"/>
              <a:t> Graphic</a:t>
            </a:r>
            <a:r>
              <a:rPr lang="en-US" sz="1200" b="0" baseline="0" dirty="0" smtClean="0"/>
              <a:t> 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 </a:t>
            </a:r>
            <a:r>
              <a:rPr lang="en-US" sz="1200" b="0" baseline="0" dirty="0" smtClean="0"/>
              <a:t>pane, click </a:t>
            </a:r>
            <a:r>
              <a:rPr lang="en-US" sz="1200" b="1" baseline="0" dirty="0" smtClean="0"/>
              <a:t>Vertical Chevron List </a:t>
            </a:r>
            <a:r>
              <a:rPr lang="en-US" sz="1200" baseline="0" dirty="0" smtClean="0"/>
              <a:t>(fourth row, fourth option from the left),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 to insert the graphic into the slide.</a:t>
            </a:r>
            <a:r>
              <a:rPr lang="en-US" sz="1200" b="0" baseline="0" dirty="0" smtClean="0"/>
              <a:t>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To create a fourth chevron, </a:t>
            </a:r>
            <a:r>
              <a:rPr lang="en-US" sz="1200" b="0" baseline="0" dirty="0" smtClean="0"/>
              <a:t>select the third chevron at the bottom of the graphic, and then under </a:t>
            </a:r>
            <a:r>
              <a:rPr lang="en-US" sz="1200" b="1" baseline="0" dirty="0" err="1" smtClean="0"/>
              <a:t>SmartArt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Graphic</a:t>
            </a:r>
            <a:r>
              <a:rPr lang="en-US" sz="1200" b="0" baseline="0" dirty="0" smtClean="0"/>
              <a:t> group, click the arrow next to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, and select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After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To add bullets for the fourth chevron, select the fourth chevron, and then under </a:t>
            </a:r>
            <a:r>
              <a:rPr lang="en-US" sz="1200" b="1" baseline="0" dirty="0" err="1" smtClean="0"/>
              <a:t>SmartArt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Graphic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Bullet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To</a:t>
            </a:r>
            <a:r>
              <a:rPr lang="en-US" sz="1200" baseline="0" dirty="0" smtClean="0"/>
              <a:t> enter text, s</a:t>
            </a:r>
            <a:r>
              <a:rPr lang="en-US" sz="1200" dirty="0" smtClean="0"/>
              <a:t>elect</a:t>
            </a:r>
            <a:r>
              <a:rPr lang="en-US" sz="1200" baseline="0" dirty="0" smtClean="0"/>
              <a:t> the </a:t>
            </a:r>
            <a:r>
              <a:rPr lang="en-US" sz="1200" baseline="0" dirty="0" err="1" smtClean="0"/>
              <a:t>SmartArt</a:t>
            </a:r>
            <a:r>
              <a:rPr lang="en-US" sz="1200" baseline="0" dirty="0" smtClean="0"/>
              <a:t>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 for each level. (</a:t>
            </a:r>
            <a:r>
              <a:rPr lang="en-US" sz="1200" b="1" baseline="0" dirty="0" smtClean="0"/>
              <a:t>Note: </a:t>
            </a:r>
            <a:r>
              <a:rPr lang="en-US" sz="1200" baseline="0" dirty="0" smtClean="0"/>
              <a:t>In the example slide, the first-level text boxes contain “One,” “Two,” “Three,” and “Four.” The second-level text is “Supporting Text.”)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</a:t>
            </a:r>
            <a:r>
              <a:rPr lang="en-US" sz="1200" dirty="0" err="1" smtClean="0"/>
              <a:t>SmartArt</a:t>
            </a:r>
            <a:r>
              <a:rPr lang="en-US" sz="1200" dirty="0" smtClean="0"/>
              <a:t> graphic</a:t>
            </a:r>
            <a:r>
              <a:rPr lang="en-US" sz="1200" baseline="0" dirty="0" smtClean="0"/>
              <a:t> and</a:t>
            </a:r>
            <a:r>
              <a:rPr lang="en-US" sz="1200" dirty="0" smtClean="0"/>
              <a:t> drag the right center sizing handle to the right edge of the slide.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With the </a:t>
            </a:r>
            <a:r>
              <a:rPr lang="en-US" sz="1200" dirty="0" err="1" smtClean="0"/>
              <a:t>SmartArt</a:t>
            </a:r>
            <a:r>
              <a:rPr lang="en-US" sz="1200" dirty="0" smtClean="0"/>
              <a:t> graphic still selected, </a:t>
            </a: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Tab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Themes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Colors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Built-In</a:t>
            </a:r>
            <a:r>
              <a:rPr lang="en-US" sz="1200" baseline="0" dirty="0" smtClean="0"/>
              <a:t> select </a:t>
            </a:r>
            <a:r>
              <a:rPr lang="en-US" sz="1200" b="1" baseline="0" dirty="0" smtClean="0"/>
              <a:t>Median</a:t>
            </a:r>
            <a:r>
              <a:rPr lang="en-US" sz="1200" baseline="0" dirty="0" smtClean="0"/>
              <a:t>. (</a:t>
            </a:r>
            <a:r>
              <a:rPr lang="en-US" sz="1200" b="1" baseline="0" dirty="0" smtClean="0"/>
              <a:t>Note: </a:t>
            </a:r>
            <a:r>
              <a:rPr lang="en-US" sz="1200" b="0" baseline="0" dirty="0" smtClean="0"/>
              <a:t>If this action is taken in a PowerPoint presentation containing more than one slide, the theme will be applied to all of the slides.)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With the </a:t>
            </a:r>
            <a:r>
              <a:rPr lang="en-US" sz="1200" dirty="0" err="1" smtClean="0"/>
              <a:t>SmartArt</a:t>
            </a:r>
            <a:r>
              <a:rPr lang="en-US" sz="1200" dirty="0" smtClean="0"/>
              <a:t> graphic still selected,  under </a:t>
            </a:r>
            <a:r>
              <a:rPr lang="en-US" sz="1200" b="1" dirty="0" err="1" smtClean="0"/>
              <a:t>SmartArt</a:t>
            </a:r>
            <a:r>
              <a:rPr lang="en-US" sz="1200" dirty="0" smtClean="0"/>
              <a:t> </a:t>
            </a:r>
            <a:r>
              <a:rPr lang="en-US" sz="1200" b="1" dirty="0" smtClean="0"/>
              <a:t>Tools</a:t>
            </a:r>
            <a:r>
              <a:rPr lang="en-US" sz="1200" dirty="0" smtClean="0"/>
              <a:t>, on the </a:t>
            </a:r>
            <a:r>
              <a:rPr lang="en-US" sz="1200" b="1" dirty="0" smtClean="0"/>
              <a:t>Design</a:t>
            </a:r>
            <a:r>
              <a:rPr lang="en-US" sz="1200" dirty="0" smtClean="0"/>
              <a:t> tab, in the </a:t>
            </a:r>
            <a:r>
              <a:rPr lang="en-US" sz="1200" b="1" dirty="0" err="1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3-D</a:t>
            </a:r>
            <a:r>
              <a:rPr lang="en-US" sz="1200" baseline="0" dirty="0" smtClean="0"/>
              <a:t> select </a:t>
            </a:r>
            <a:r>
              <a:rPr lang="en-US" sz="1200" b="1" baseline="0" dirty="0" smtClean="0"/>
              <a:t>Inset </a:t>
            </a:r>
            <a:r>
              <a:rPr lang="en-US" sz="1200" b="0" baseline="0" dirty="0" smtClean="0"/>
              <a:t>(first row, second option from the left)</a:t>
            </a:r>
            <a:r>
              <a:rPr lang="en-US" sz="1200" baseline="0" dirty="0" smtClean="0"/>
              <a:t>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Also under </a:t>
            </a:r>
            <a:r>
              <a:rPr lang="en-US" sz="1200" b="1" dirty="0" err="1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err="1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aseline="0" dirty="0" smtClean="0"/>
              <a:t> select </a:t>
            </a:r>
            <a:r>
              <a:rPr lang="en-US" sz="1200" b="1" baseline="0" smtClean="0"/>
              <a:t>Colorful</a:t>
            </a:r>
            <a:r>
              <a:rPr lang="en-US" sz="1200" baseline="0" smtClean="0"/>
              <a:t> -</a:t>
            </a:r>
            <a:r>
              <a:rPr lang="en-US" sz="1200" b="1" baseline="0" smtClean="0"/>
              <a:t>Accent</a:t>
            </a:r>
            <a:r>
              <a:rPr lang="en-US" sz="1200" baseline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aseline="0" dirty="0" smtClean="0"/>
              <a:t> (first option from the left).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reproduce the chevron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Press</a:t>
            </a:r>
            <a:r>
              <a:rPr lang="en-US" sz="1200" baseline="0" dirty="0" smtClean="0"/>
              <a:t> and hold CTRL, and select all four chevrons in the </a:t>
            </a:r>
            <a:r>
              <a:rPr lang="en-US" sz="1200" baseline="0" dirty="0" err="1" smtClean="0"/>
              <a:t>SmartArt</a:t>
            </a:r>
            <a:r>
              <a:rPr lang="en-US" sz="1200" baseline="0" dirty="0" smtClean="0"/>
              <a:t> graphic. </a:t>
            </a: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group,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list</a:t>
            </a:r>
            <a:r>
              <a:rPr lang="en-US" sz="1200" baseline="0" dirty="0" smtClean="0"/>
              <a:t> select </a:t>
            </a:r>
            <a:r>
              <a:rPr lang="en-US" sz="1200" b="1" baseline="0" dirty="0" smtClean="0"/>
              <a:t>Franklin Gothic Medium </a:t>
            </a:r>
            <a:r>
              <a:rPr lang="en-US" sz="1200" b="1" baseline="0" dirty="0" err="1" smtClean="0"/>
              <a:t>Cond</a:t>
            </a:r>
            <a:r>
              <a:rPr lang="en-US" sz="1200" baseline="0" dirty="0" smtClean="0"/>
              <a:t>, and then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box select </a:t>
            </a:r>
            <a:r>
              <a:rPr lang="en-US" sz="1200" b="1" baseline="0" dirty="0" smtClean="0"/>
              <a:t>28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the </a:t>
            </a:r>
            <a:r>
              <a:rPr lang="en-US" sz="1200" b="1" dirty="0" smtClean="0"/>
              <a:t>Format</a:t>
            </a:r>
            <a:r>
              <a:rPr lang="en-US" sz="1200" dirty="0" smtClean="0"/>
              <a:t> </a:t>
            </a:r>
            <a:r>
              <a:rPr lang="en-US" sz="1200" b="1" dirty="0" smtClean="0"/>
              <a:t>Shape</a:t>
            </a:r>
            <a:r>
              <a:rPr lang="en-US" sz="1200" dirty="0" smtClean="0"/>
              <a:t> dialog</a:t>
            </a:r>
            <a:r>
              <a:rPr lang="en-US" sz="1200" baseline="0" dirty="0" smtClean="0"/>
              <a:t> box launcher. In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box, click </a:t>
            </a:r>
            <a:r>
              <a:rPr lang="en-US" sz="1200" b="1" baseline="0" dirty="0" smtClean="0"/>
              <a:t>Text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Box</a:t>
            </a:r>
            <a:r>
              <a:rPr lang="en-US" sz="1200" baseline="0" dirty="0" smtClean="0"/>
              <a:t> in the left pane, and in the </a:t>
            </a:r>
            <a:r>
              <a:rPr lang="en-US" sz="1200" b="1" baseline="0" dirty="0" smtClean="0"/>
              <a:t>Text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Box</a:t>
            </a:r>
            <a:r>
              <a:rPr lang="en-US" sz="1200" baseline="0" dirty="0" smtClean="0"/>
              <a:t> pane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Text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layout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Vertical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alignment</a:t>
            </a:r>
            <a:r>
              <a:rPr lang="en-US" sz="1200" baseline="0" dirty="0" smtClean="0"/>
              <a:t> list select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Internal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margin</a:t>
            </a:r>
            <a:r>
              <a:rPr lang="en-US" sz="1200" baseline="0" dirty="0" smtClean="0"/>
              <a:t>,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0”</a:t>
            </a:r>
            <a:r>
              <a:rPr lang="en-US" sz="1200" baseline="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0”</a:t>
            </a:r>
            <a:r>
              <a:rPr lang="en-US" sz="120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0”</a:t>
            </a:r>
            <a:r>
              <a:rPr lang="en-US" sz="120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0.6”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228600" indent="-228600">
              <a:buFontTx/>
              <a:buNone/>
            </a:pPr>
            <a:endParaRPr lang="en-US" sz="1200" dirty="0" smtClean="0"/>
          </a:p>
          <a:p>
            <a:pPr marL="228600" indent="-228600">
              <a:buFontTx/>
              <a:buNone/>
            </a:pPr>
            <a:endParaRPr lang="en-US" sz="1200" dirty="0" smtClean="0"/>
          </a:p>
          <a:p>
            <a:pPr marL="228600" indent="-228600">
              <a:buFontTx/>
              <a:buNone/>
            </a:pPr>
            <a:r>
              <a:rPr lang="en-US" sz="1200" dirty="0" smtClean="0"/>
              <a:t>To reproduce the rectangle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Press and hold CTRL, and the four of the rectangles (with bulleted text).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dirty="0" smtClean="0"/>
              <a:t>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Franklin</a:t>
            </a:r>
            <a:r>
              <a:rPr lang="en-US" sz="1200" dirty="0" smtClean="0"/>
              <a:t> </a:t>
            </a:r>
            <a:r>
              <a:rPr lang="en-US" sz="1200" b="1" dirty="0" smtClean="0"/>
              <a:t>Gothic</a:t>
            </a:r>
            <a:r>
              <a:rPr lang="en-US" sz="1200" dirty="0" smtClean="0"/>
              <a:t> </a:t>
            </a:r>
            <a:r>
              <a:rPr lang="en-US" sz="1200" b="1" dirty="0" smtClean="0"/>
              <a:t>Book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dirty="0" smtClean="0"/>
              <a:t>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</a:t>
            </a:r>
            <a:r>
              <a:rPr lang="en-US" sz="1200" b="1" dirty="0" smtClean="0"/>
              <a:t>Size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21.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dirty="0" smtClean="0"/>
              <a:t>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</a:t>
            </a:r>
            <a:r>
              <a:rPr lang="en-US" sz="1200" b="1" dirty="0" smtClean="0"/>
              <a:t>Color</a:t>
            </a:r>
            <a:r>
              <a:rPr lang="en-US" sz="1200" dirty="0" smtClean="0"/>
              <a:t> list, under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Theme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aseline="0" dirty="0" smtClean="0"/>
              <a:t> select </a:t>
            </a:r>
            <a:r>
              <a:rPr lang="en-US" sz="1200" b="1" baseline="0" dirty="0" smtClean="0"/>
              <a:t>White, Background 1</a:t>
            </a:r>
            <a:r>
              <a:rPr lang="en-US" sz="1200" b="0" baseline="0" dirty="0" smtClean="0"/>
              <a:t> (first row, first option from the left).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the </a:t>
            </a:r>
            <a:r>
              <a:rPr lang="en-US" sz="1200" b="1" dirty="0" smtClean="0"/>
              <a:t>Format Shape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dialog box launcher. In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second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100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second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45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Format</a:t>
            </a:r>
            <a:r>
              <a:rPr lang="en-US" sz="1200" dirty="0" smtClean="0"/>
              <a:t> </a:t>
            </a:r>
            <a:r>
              <a:rPr lang="en-US" sz="1200" b="1" dirty="0" smtClean="0"/>
              <a:t>Shape</a:t>
            </a:r>
            <a:r>
              <a:rPr lang="en-US" sz="1200" dirty="0" smtClean="0"/>
              <a:t> dialog box, click </a:t>
            </a:r>
            <a:r>
              <a:rPr lang="en-US" sz="1200" b="1" dirty="0" smtClean="0"/>
              <a:t>Shadow</a:t>
            </a:r>
            <a:r>
              <a:rPr lang="en-US" sz="1200" dirty="0" smtClean="0"/>
              <a:t> in the </a:t>
            </a:r>
            <a:r>
              <a:rPr lang="en-US" sz="1200" b="0" dirty="0" smtClean="0"/>
              <a:t>left</a:t>
            </a:r>
            <a:r>
              <a:rPr lang="en-US" sz="1200" dirty="0" smtClean="0"/>
              <a:t> pane, and in the </a:t>
            </a:r>
            <a:r>
              <a:rPr lang="en-US" sz="1200" b="1" dirty="0" smtClean="0"/>
              <a:t>Shadow</a:t>
            </a:r>
            <a:r>
              <a:rPr lang="en-US" sz="1200" dirty="0" smtClean="0"/>
              <a:t> pane, in the </a:t>
            </a:r>
            <a:r>
              <a:rPr lang="en-US" sz="1200" b="1" dirty="0" smtClean="0"/>
              <a:t>Presets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No</a:t>
            </a:r>
            <a:r>
              <a:rPr lang="en-US" sz="1200" dirty="0" smtClean="0"/>
              <a:t> </a:t>
            </a:r>
            <a:r>
              <a:rPr lang="en-US" sz="1200" b="1" dirty="0" smtClean="0"/>
              <a:t>Shadow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Format</a:t>
            </a:r>
            <a:r>
              <a:rPr lang="en-US" sz="1200" dirty="0" smtClean="0"/>
              <a:t> </a:t>
            </a:r>
            <a:r>
              <a:rPr lang="en-US" sz="1200" b="1" dirty="0" smtClean="0"/>
              <a:t>Shape</a:t>
            </a:r>
            <a:r>
              <a:rPr lang="en-US" sz="1200" dirty="0" smtClean="0"/>
              <a:t> dialog box, click </a:t>
            </a:r>
            <a:r>
              <a:rPr lang="en-US" sz="1200" b="1" dirty="0" smtClean="0"/>
              <a:t>3-D</a:t>
            </a:r>
            <a:r>
              <a:rPr lang="en-US" sz="1200" dirty="0" smtClean="0"/>
              <a:t> </a:t>
            </a:r>
            <a:r>
              <a:rPr lang="en-US" sz="1200" b="1" dirty="0" smtClean="0"/>
              <a:t>Format</a:t>
            </a:r>
            <a:r>
              <a:rPr lang="en-US" sz="1200" dirty="0" smtClean="0"/>
              <a:t> in the left pane, and in the </a:t>
            </a:r>
            <a:r>
              <a:rPr lang="en-US" sz="1200" b="1" dirty="0" smtClean="0"/>
              <a:t>3-D</a:t>
            </a:r>
            <a:r>
              <a:rPr lang="en-US" sz="1200" dirty="0" smtClean="0"/>
              <a:t> </a:t>
            </a:r>
            <a:r>
              <a:rPr lang="en-US" sz="1200" b="1" dirty="0" smtClean="0"/>
              <a:t>Format</a:t>
            </a:r>
            <a:r>
              <a:rPr lang="en-US" sz="1200" dirty="0" smtClean="0"/>
              <a:t> pane, under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Bevel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 list select </a:t>
            </a:r>
            <a:r>
              <a:rPr lang="en-US" sz="1200" b="1" baseline="0" dirty="0" smtClean="0"/>
              <a:t>No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Bevel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top rectangle with bulleted text.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 launcher. In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box, click </a:t>
            </a:r>
            <a:r>
              <a:rPr lang="en-US" sz="1200" b="1" baseline="0" dirty="0" smtClean="0"/>
              <a:t>Line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Line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Orange, Accent 2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sixth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100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Orange, Accent 2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sixth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second rectangle from the top with bulleted text.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 launcher. In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box, click </a:t>
            </a:r>
            <a:r>
              <a:rPr lang="en-US" sz="1200" b="1" baseline="0" dirty="0" smtClean="0"/>
              <a:t>Line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Line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Olive Green, Accent 3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seventh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100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Olive Green, Accent 3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seventh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third rectangle from the top with bulleted text.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 launcher. In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box, click </a:t>
            </a:r>
            <a:r>
              <a:rPr lang="en-US" sz="1200" b="1" baseline="0" dirty="0" smtClean="0"/>
              <a:t>Line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Line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Gold, Accent 4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eighth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100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Gold, Accent 4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eighth option from the left).</a:t>
            </a:r>
            <a:endParaRPr lang="en-US" sz="1200" b="1" baseline="0" dirty="0" smtClean="0">
              <a:solidFill>
                <a:schemeClr val="accent6"/>
              </a:solidFill>
              <a:latin typeface="+mn-lt"/>
            </a:endParaRP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fourth rectangle from the top with bulleted text.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bottom right corner of the  </a:t>
            </a:r>
            <a:r>
              <a:rPr lang="en-US" sz="1200" b="1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 launcher. In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box, click </a:t>
            </a:r>
            <a:r>
              <a:rPr lang="en-US" sz="1200" b="1" baseline="0" dirty="0" smtClean="0"/>
              <a:t>Line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Line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Green, Accent 5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ninth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100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Green, Accent 5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ninth option from the left).</a:t>
            </a:r>
            <a:endParaRPr lang="en-US" sz="1200" b="1" baseline="0" dirty="0" smtClean="0">
              <a:solidFill>
                <a:schemeClr val="accent6"/>
              </a:solidFill>
              <a:latin typeface="+mn-lt"/>
            </a:endParaRP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</a:p>
          <a:p>
            <a:pPr marL="228600" indent="-228600">
              <a:buFont typeface="+mj-lt"/>
              <a:buNone/>
            </a:pPr>
            <a:endParaRPr lang="en-US" sz="1200" dirty="0" smtClean="0"/>
          </a:p>
          <a:p>
            <a:pPr marL="228600" indent="-228600">
              <a:buFont typeface="+mj-lt"/>
              <a:buNone/>
            </a:pPr>
            <a:endParaRPr lang="en-US" sz="1200" dirty="0" smtClean="0"/>
          </a:p>
          <a:p>
            <a:pPr marL="228600" indent="-228600">
              <a:buFont typeface="+mj-lt"/>
              <a:buNone/>
            </a:pPr>
            <a:r>
              <a:rPr lang="en-US" sz="1200" dirty="0" smtClean="0"/>
              <a:t>To reproduce the animation effects on this slide, do the following: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Animations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SmartArt graphic, and then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select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Add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</a:t>
            </a:r>
            <a:r>
              <a:rPr lang="en-US" sz="1200" baseline="0" dirty="0" smtClean="0"/>
              <a:t> dialog box, under </a:t>
            </a:r>
            <a:r>
              <a:rPr lang="en-US" sz="1200" b="1" baseline="0" dirty="0" smtClean="0"/>
              <a:t>Moderate</a:t>
            </a:r>
            <a:r>
              <a:rPr lang="en-US" sz="1200" baseline="0" dirty="0" smtClean="0"/>
              <a:t> select </a:t>
            </a:r>
            <a:r>
              <a:rPr lang="en-US" sz="1200" b="1" baseline="0" dirty="0" smtClean="0"/>
              <a:t>Grow &amp; Turn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the arrow to the right of the animation effect (grow &amp; turn effect for the graphic), select </a:t>
            </a:r>
            <a:r>
              <a:rPr lang="en-US" sz="1200" b="1" baseline="0" dirty="0" smtClean="0"/>
              <a:t>Effect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Options</a:t>
            </a:r>
            <a:r>
              <a:rPr lang="en-US" sz="1200" b="0" baseline="0" dirty="0" smtClean="0"/>
              <a:t>, and then i</a:t>
            </a:r>
            <a:r>
              <a:rPr lang="en-US" sz="1200" baseline="0" dirty="0" smtClean="0"/>
              <a:t>n the </a:t>
            </a:r>
            <a:r>
              <a:rPr lang="en-US" sz="1200" b="1" baseline="0" dirty="0" smtClean="0"/>
              <a:t>Grow &amp; Turn </a:t>
            </a:r>
            <a:r>
              <a:rPr lang="en-US" sz="1200" baseline="0" dirty="0" smtClean="0"/>
              <a:t>dialog box, </a:t>
            </a:r>
            <a:r>
              <a:rPr lang="en-US" sz="1200" b="0" baseline="0" dirty="0" smtClean="0"/>
              <a:t>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0.5 seconds (Very Fast)</a:t>
            </a:r>
            <a:r>
              <a:rPr lang="en-US" sz="1200" b="0" baseline="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aseline="0" dirty="0" smtClean="0"/>
              <a:t>On the </a:t>
            </a:r>
            <a:r>
              <a:rPr lang="en-US" sz="1200" b="1" baseline="0" dirty="0" err="1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graphic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One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by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one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</a:t>
            </a:r>
            <a:r>
              <a:rPr lang="en-US" sz="1200" dirty="0" smtClean="0"/>
              <a:t>lick the double arrow to expand the contents of the list in the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pane.</a:t>
            </a:r>
            <a:endParaRPr lang="en-US" sz="1200" b="1" dirty="0" smtClean="0"/>
          </a:p>
          <a:p>
            <a:pPr marL="685800" lvl="1" indent="-228600">
              <a:buFont typeface="+mj-lt"/>
              <a:buAutoNum type="arabicPeriod"/>
            </a:pPr>
            <a:r>
              <a:rPr lang="en-US" sz="1200" dirty="0" smtClean="0"/>
              <a:t>Press</a:t>
            </a:r>
            <a:r>
              <a:rPr lang="en-US" sz="1200" baseline="0" dirty="0" smtClean="0"/>
              <a:t> and hold CTRL, and select the second, fourth, sixth, and eighth effects (grow &amp; turn entrance effects), and then do the following: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 dirty="0" smtClean="0"/>
              <a:t>Click </a:t>
            </a:r>
            <a:r>
              <a:rPr lang="en-US" sz="1200" b="1" dirty="0" smtClean="0"/>
              <a:t>Change</a:t>
            </a:r>
            <a:r>
              <a:rPr lang="en-US" sz="1200" dirty="0" smtClean="0"/>
              <a:t>, point to </a:t>
            </a:r>
            <a:r>
              <a:rPr lang="en-US" sz="1200" b="1" dirty="0" smtClean="0"/>
              <a:t>Entrance</a:t>
            </a:r>
            <a:r>
              <a:rPr lang="en-US" sz="1200" dirty="0" smtClean="0"/>
              <a:t> and select </a:t>
            </a:r>
            <a:r>
              <a:rPr lang="en-US" sz="1200" b="1" dirty="0" smtClean="0"/>
              <a:t>More</a:t>
            </a:r>
            <a:r>
              <a:rPr lang="en-US" sz="1200" dirty="0" smtClean="0"/>
              <a:t> </a:t>
            </a:r>
            <a:r>
              <a:rPr lang="en-US" sz="1200" b="1" dirty="0" smtClean="0"/>
              <a:t>Effects</a:t>
            </a:r>
            <a:r>
              <a:rPr lang="en-US" sz="1200" dirty="0" smtClean="0"/>
              <a:t>. In the </a:t>
            </a:r>
            <a:r>
              <a:rPr lang="en-US" sz="1200" b="1" dirty="0" smtClean="0"/>
              <a:t>Change</a:t>
            </a:r>
            <a:r>
              <a:rPr lang="en-US" sz="1200" dirty="0" smtClean="0"/>
              <a:t> </a:t>
            </a:r>
            <a:r>
              <a:rPr lang="en-US" sz="1200" b="1" dirty="0" smtClean="0"/>
              <a:t>Entrance</a:t>
            </a:r>
            <a:r>
              <a:rPr lang="en-US" sz="1200" dirty="0" smtClean="0"/>
              <a:t> </a:t>
            </a:r>
            <a:r>
              <a:rPr lang="en-US" sz="1200" b="1" dirty="0" smtClean="0"/>
              <a:t>Effect</a:t>
            </a:r>
            <a:r>
              <a:rPr lang="en-US" sz="1200" dirty="0" smtClean="0"/>
              <a:t> dialog box, under </a:t>
            </a:r>
            <a:r>
              <a:rPr lang="en-US" sz="1200" b="1" dirty="0" smtClean="0"/>
              <a:t>Moderate</a:t>
            </a:r>
            <a:r>
              <a:rPr lang="en-US" sz="1200" dirty="0" smtClean="0"/>
              <a:t> select </a:t>
            </a:r>
            <a:r>
              <a:rPr lang="en-US" sz="1200" b="1" dirty="0" smtClean="0"/>
              <a:t>Ease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In</a:t>
            </a:r>
            <a:r>
              <a:rPr lang="en-US" sz="1200" baseline="0" dirty="0" smtClean="0"/>
              <a:t>.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 baseline="0" dirty="0" smtClean="0"/>
              <a:t>With the four ease-in entrance effects still selected, under </a:t>
            </a:r>
            <a:r>
              <a:rPr lang="en-US" sz="1200" b="1" baseline="0" dirty="0" smtClean="0"/>
              <a:t>Modify: Ease In </a:t>
            </a:r>
            <a:r>
              <a:rPr lang="en-US" sz="1200" baseline="0" dirty="0" smtClean="0"/>
              <a:t>do the following:</a:t>
            </a:r>
          </a:p>
          <a:p>
            <a:pPr marL="1600200" lvl="3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Previous</a:t>
            </a:r>
            <a:r>
              <a:rPr lang="en-US" sz="1200" baseline="0" dirty="0" smtClean="0"/>
              <a:t>.</a:t>
            </a:r>
          </a:p>
          <a:p>
            <a:pPr marL="1600200" lvl="3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Select the grow &amp; turn entrance effect (first effect in the list), and under </a:t>
            </a:r>
            <a:r>
              <a:rPr lang="en-US" sz="1200" b="1" baseline="0" dirty="0" smtClean="0"/>
              <a:t>Modify: Grow &amp; Turn</a:t>
            </a:r>
            <a:r>
              <a:rPr lang="en-US" sz="1200" dirty="0" smtClean="0"/>
              <a:t>, in the </a:t>
            </a:r>
            <a:r>
              <a:rPr lang="en-US" sz="1200" b="1" dirty="0" smtClean="0"/>
              <a:t>Start</a:t>
            </a:r>
            <a:r>
              <a:rPr lang="en-US" sz="1200" dirty="0" smtClean="0"/>
              <a:t> list,</a:t>
            </a:r>
            <a:r>
              <a:rPr lang="en-US" sz="1200" baseline="0" dirty="0" smtClean="0"/>
              <a:t> select </a:t>
            </a:r>
            <a:r>
              <a:rPr lang="en-US" sz="1200" b="1" baseline="0" dirty="0" smtClean="0"/>
              <a:t>With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Previous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indent="-228600">
              <a:buFont typeface="+mj-lt"/>
              <a:buNone/>
            </a:pPr>
            <a:endParaRPr lang="en-US" sz="1200" dirty="0" smtClean="0"/>
          </a:p>
          <a:p>
            <a:pPr marL="228600" indent="-228600">
              <a:buFont typeface="+mj-lt"/>
              <a:buNone/>
            </a:pPr>
            <a:endParaRPr lang="en-US" sz="1200" dirty="0" smtClean="0"/>
          </a:p>
          <a:p>
            <a:r>
              <a:rPr lang="en-US" sz="1200" baseline="0" dirty="0" smtClean="0">
                <a:latin typeface="+mn-lt"/>
              </a:rPr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Center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(third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25%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(fourth row, first option from the left). 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second option from the left). </a:t>
            </a:r>
            <a:endParaRPr lang="en-US" sz="1200" dirty="0" smtClean="0"/>
          </a:p>
          <a:p>
            <a:pPr marL="228600" indent="-228600">
              <a:buFont typeface="+mj-lt"/>
              <a:buNone/>
            </a:pPr>
            <a:endParaRPr lang="en-US" sz="120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71663" y="374650"/>
            <a:ext cx="2336800" cy="1752600"/>
          </a:xfr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r>
              <a:rPr lang="en-US" sz="1400" b="1" dirty="0" smtClean="0"/>
              <a:t>SmartArt custom</a:t>
            </a:r>
            <a:r>
              <a:rPr lang="en-US" sz="1400" b="1" baseline="0" dirty="0" smtClean="0"/>
              <a:t> </a:t>
            </a:r>
            <a:r>
              <a:rPr lang="en-US" sz="1400" b="1" dirty="0" smtClean="0"/>
              <a:t>animation effects: vertical chevron list with dark</a:t>
            </a:r>
            <a:r>
              <a:rPr lang="en-US" sz="1400" b="1" baseline="0" dirty="0" smtClean="0"/>
              <a:t> colors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</a:t>
            </a:r>
            <a:r>
              <a:rPr lang="en-US" sz="1200" b="0" dirty="0" smtClean="0"/>
              <a:t>tab,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err="1" smtClean="0"/>
              <a:t>SmartArt</a:t>
            </a:r>
            <a:r>
              <a:rPr lang="en-US" sz="1200" b="0" dirty="0" smtClean="0"/>
              <a:t>.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Choose a </a:t>
            </a:r>
            <a:r>
              <a:rPr lang="en-US" sz="1200" b="1" baseline="0" dirty="0" err="1" smtClean="0"/>
              <a:t>SmartArt</a:t>
            </a:r>
            <a:r>
              <a:rPr lang="en-US" sz="1200" b="1" baseline="0" dirty="0" smtClean="0"/>
              <a:t> Graphic</a:t>
            </a:r>
            <a:r>
              <a:rPr lang="en-US" sz="1200" b="0" baseline="0" dirty="0" smtClean="0"/>
              <a:t> 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 </a:t>
            </a:r>
            <a:r>
              <a:rPr lang="en-US" sz="1200" b="0" baseline="0" dirty="0" smtClean="0"/>
              <a:t>pane, click </a:t>
            </a:r>
            <a:r>
              <a:rPr lang="en-US" sz="1200" b="1" baseline="0" dirty="0" smtClean="0"/>
              <a:t>Vertical Chevron List </a:t>
            </a:r>
            <a:r>
              <a:rPr lang="en-US" sz="1200" baseline="0" dirty="0" smtClean="0"/>
              <a:t>(fourth row, fourth option from the left),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 to insert the graphic into the slide.</a:t>
            </a:r>
            <a:r>
              <a:rPr lang="en-US" sz="1200" b="0" baseline="0" dirty="0" smtClean="0"/>
              <a:t>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To create a fourth chevron, </a:t>
            </a:r>
            <a:r>
              <a:rPr lang="en-US" sz="1200" b="0" baseline="0" dirty="0" smtClean="0"/>
              <a:t>select the third chevron at the bottom of the graphic, and then under </a:t>
            </a:r>
            <a:r>
              <a:rPr lang="en-US" sz="1200" b="1" baseline="0" dirty="0" err="1" smtClean="0"/>
              <a:t>SmartArt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Graphic</a:t>
            </a:r>
            <a:r>
              <a:rPr lang="en-US" sz="1200" b="0" baseline="0" dirty="0" smtClean="0"/>
              <a:t> group, click the arrow next to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, and select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After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To add bullets for the fourth chevron, select the fourth chevron, and then under </a:t>
            </a:r>
            <a:r>
              <a:rPr lang="en-US" sz="1200" b="1" baseline="0" dirty="0" err="1" smtClean="0"/>
              <a:t>SmartArt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Graphic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Bullet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To</a:t>
            </a:r>
            <a:r>
              <a:rPr lang="en-US" sz="1200" baseline="0" dirty="0" smtClean="0"/>
              <a:t> enter text, s</a:t>
            </a:r>
            <a:r>
              <a:rPr lang="en-US" sz="1200" dirty="0" smtClean="0"/>
              <a:t>elect</a:t>
            </a:r>
            <a:r>
              <a:rPr lang="en-US" sz="1200" baseline="0" dirty="0" smtClean="0"/>
              <a:t> the </a:t>
            </a:r>
            <a:r>
              <a:rPr lang="en-US" sz="1200" baseline="0" dirty="0" err="1" smtClean="0"/>
              <a:t>SmartArt</a:t>
            </a:r>
            <a:r>
              <a:rPr lang="en-US" sz="1200" baseline="0" dirty="0" smtClean="0"/>
              <a:t>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 for each level. (</a:t>
            </a:r>
            <a:r>
              <a:rPr lang="en-US" sz="1200" b="1" baseline="0" dirty="0" smtClean="0"/>
              <a:t>Note: </a:t>
            </a:r>
            <a:r>
              <a:rPr lang="en-US" sz="1200" baseline="0" dirty="0" smtClean="0"/>
              <a:t>In the example slide, the first-level text boxes contain “One,” “Two,” “Three,” and “Four.” The second-level text is “Supporting Text.”)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slide, s</a:t>
            </a:r>
            <a:r>
              <a:rPr lang="en-US" sz="1200" dirty="0" smtClean="0"/>
              <a:t>elect the </a:t>
            </a:r>
            <a:r>
              <a:rPr lang="en-US" sz="1200" dirty="0" err="1" smtClean="0"/>
              <a:t>SmartArt</a:t>
            </a:r>
            <a:r>
              <a:rPr lang="en-US" sz="1200" dirty="0" smtClean="0"/>
              <a:t> graphic</a:t>
            </a:r>
            <a:r>
              <a:rPr lang="en-US" sz="1200" baseline="0" dirty="0" smtClean="0"/>
              <a:t> and</a:t>
            </a:r>
            <a:r>
              <a:rPr lang="en-US" sz="1200" dirty="0" smtClean="0"/>
              <a:t> drag the right center sizing handle to the right edge of the slide.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With the </a:t>
            </a:r>
            <a:r>
              <a:rPr lang="en-US" sz="1200" dirty="0" err="1" smtClean="0"/>
              <a:t>SmartArt</a:t>
            </a:r>
            <a:r>
              <a:rPr lang="en-US" sz="1200" dirty="0" smtClean="0"/>
              <a:t> graphic still selected, </a:t>
            </a: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Tab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Themes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Colors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Built-In</a:t>
            </a:r>
            <a:r>
              <a:rPr lang="en-US" sz="1200" baseline="0" dirty="0" smtClean="0"/>
              <a:t> select </a:t>
            </a:r>
            <a:r>
              <a:rPr lang="en-US" sz="1200" b="1" baseline="0" dirty="0" smtClean="0"/>
              <a:t>Median</a:t>
            </a:r>
            <a:r>
              <a:rPr lang="en-US" sz="1200" baseline="0" dirty="0" smtClean="0"/>
              <a:t>. (</a:t>
            </a:r>
            <a:r>
              <a:rPr lang="en-US" sz="1200" b="1" baseline="0" dirty="0" smtClean="0"/>
              <a:t>Note: </a:t>
            </a:r>
            <a:r>
              <a:rPr lang="en-US" sz="1200" b="0" baseline="0" dirty="0" smtClean="0"/>
              <a:t>If this action is taken in a PowerPoint presentation containing more than one slide, the theme will be applied to all of the slides.)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With the </a:t>
            </a:r>
            <a:r>
              <a:rPr lang="en-US" sz="1200" dirty="0" err="1" smtClean="0"/>
              <a:t>SmartArt</a:t>
            </a:r>
            <a:r>
              <a:rPr lang="en-US" sz="1200" dirty="0" smtClean="0"/>
              <a:t> graphic still selected,  under </a:t>
            </a:r>
            <a:r>
              <a:rPr lang="en-US" sz="1200" b="1" dirty="0" err="1" smtClean="0"/>
              <a:t>SmartArt</a:t>
            </a:r>
            <a:r>
              <a:rPr lang="en-US" sz="1200" dirty="0" smtClean="0"/>
              <a:t> </a:t>
            </a:r>
            <a:r>
              <a:rPr lang="en-US" sz="1200" b="1" dirty="0" smtClean="0"/>
              <a:t>Tools</a:t>
            </a:r>
            <a:r>
              <a:rPr lang="en-US" sz="1200" dirty="0" smtClean="0"/>
              <a:t>, on the </a:t>
            </a:r>
            <a:r>
              <a:rPr lang="en-US" sz="1200" b="1" dirty="0" smtClean="0"/>
              <a:t>Design</a:t>
            </a:r>
            <a:r>
              <a:rPr lang="en-US" sz="1200" dirty="0" smtClean="0"/>
              <a:t> tab, in the </a:t>
            </a:r>
            <a:r>
              <a:rPr lang="en-US" sz="1200" b="1" dirty="0" err="1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3-D</a:t>
            </a:r>
            <a:r>
              <a:rPr lang="en-US" sz="1200" baseline="0" dirty="0" smtClean="0"/>
              <a:t> select </a:t>
            </a:r>
            <a:r>
              <a:rPr lang="en-US" sz="1200" b="1" baseline="0" dirty="0" smtClean="0"/>
              <a:t>Inset </a:t>
            </a:r>
            <a:r>
              <a:rPr lang="en-US" sz="1200" b="0" baseline="0" dirty="0" smtClean="0"/>
              <a:t>(first row, second option from the left)</a:t>
            </a:r>
            <a:r>
              <a:rPr lang="en-US" sz="1200" baseline="0" dirty="0" smtClean="0"/>
              <a:t>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Also under </a:t>
            </a:r>
            <a:r>
              <a:rPr lang="en-US" sz="1200" b="1" dirty="0" err="1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err="1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Colorful</a:t>
            </a:r>
            <a:r>
              <a:rPr lang="en-US" sz="1200" baseline="0" dirty="0" smtClean="0"/>
              <a:t> select </a:t>
            </a:r>
            <a:r>
              <a:rPr lang="en-US" sz="1200" b="1" baseline="0" smtClean="0"/>
              <a:t>Colorful</a:t>
            </a:r>
            <a:r>
              <a:rPr lang="en-US" sz="1200" baseline="0" smtClean="0"/>
              <a:t> -</a:t>
            </a:r>
            <a:r>
              <a:rPr lang="en-US" sz="1200" b="1" baseline="0" smtClean="0"/>
              <a:t>Accent</a:t>
            </a:r>
            <a:r>
              <a:rPr lang="en-US" sz="1200" baseline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aseline="0" dirty="0" smtClean="0"/>
              <a:t> (first option from the left).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reproduce the chevron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Press</a:t>
            </a:r>
            <a:r>
              <a:rPr lang="en-US" sz="1200" baseline="0" dirty="0" smtClean="0"/>
              <a:t> and hold CTRL, and select all four chevrons in the </a:t>
            </a:r>
            <a:r>
              <a:rPr lang="en-US" sz="1200" baseline="0" dirty="0" err="1" smtClean="0"/>
              <a:t>SmartArt</a:t>
            </a:r>
            <a:r>
              <a:rPr lang="en-US" sz="1200" baseline="0" dirty="0" smtClean="0"/>
              <a:t> graphic. </a:t>
            </a: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group,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list</a:t>
            </a:r>
            <a:r>
              <a:rPr lang="en-US" sz="1200" baseline="0" dirty="0" smtClean="0"/>
              <a:t> select </a:t>
            </a:r>
            <a:r>
              <a:rPr lang="en-US" sz="1200" b="1" baseline="0" dirty="0" smtClean="0"/>
              <a:t>Franklin Gothic Medium </a:t>
            </a:r>
            <a:r>
              <a:rPr lang="en-US" sz="1200" b="1" baseline="0" dirty="0" err="1" smtClean="0"/>
              <a:t>Cond</a:t>
            </a:r>
            <a:r>
              <a:rPr lang="en-US" sz="1200" baseline="0" dirty="0" smtClean="0"/>
              <a:t>, and then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box select </a:t>
            </a:r>
            <a:r>
              <a:rPr lang="en-US" sz="1200" b="1" baseline="0" dirty="0" smtClean="0"/>
              <a:t>28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the </a:t>
            </a:r>
            <a:r>
              <a:rPr lang="en-US" sz="1200" b="1" dirty="0" smtClean="0"/>
              <a:t>Format</a:t>
            </a:r>
            <a:r>
              <a:rPr lang="en-US" sz="1200" dirty="0" smtClean="0"/>
              <a:t> </a:t>
            </a:r>
            <a:r>
              <a:rPr lang="en-US" sz="1200" b="1" dirty="0" smtClean="0"/>
              <a:t>Shape</a:t>
            </a:r>
            <a:r>
              <a:rPr lang="en-US" sz="1200" dirty="0" smtClean="0"/>
              <a:t> dialog</a:t>
            </a:r>
            <a:r>
              <a:rPr lang="en-US" sz="1200" baseline="0" dirty="0" smtClean="0"/>
              <a:t> box launcher. In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box, click </a:t>
            </a:r>
            <a:r>
              <a:rPr lang="en-US" sz="1200" b="1" baseline="0" dirty="0" smtClean="0"/>
              <a:t>Text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Box</a:t>
            </a:r>
            <a:r>
              <a:rPr lang="en-US" sz="1200" baseline="0" dirty="0" smtClean="0"/>
              <a:t> in the left pane, and in the </a:t>
            </a:r>
            <a:r>
              <a:rPr lang="en-US" sz="1200" b="1" baseline="0" dirty="0" smtClean="0"/>
              <a:t>Text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Box</a:t>
            </a:r>
            <a:r>
              <a:rPr lang="en-US" sz="1200" baseline="0" dirty="0" smtClean="0"/>
              <a:t> pane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Text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layout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Vertical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alignment</a:t>
            </a:r>
            <a:r>
              <a:rPr lang="en-US" sz="1200" baseline="0" dirty="0" smtClean="0"/>
              <a:t> list select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Internal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margin</a:t>
            </a:r>
            <a:r>
              <a:rPr lang="en-US" sz="1200" baseline="0" dirty="0" smtClean="0"/>
              <a:t>,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0”</a:t>
            </a:r>
            <a:r>
              <a:rPr lang="en-US" sz="1200" baseline="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0”</a:t>
            </a:r>
            <a:r>
              <a:rPr lang="en-US" sz="120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0”</a:t>
            </a:r>
            <a:r>
              <a:rPr lang="en-US" sz="1200" baseline="0" dirty="0" smtClean="0"/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0.6”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228600" indent="-228600">
              <a:buFontTx/>
              <a:buNone/>
            </a:pPr>
            <a:endParaRPr lang="en-US" sz="1200" dirty="0" smtClean="0"/>
          </a:p>
          <a:p>
            <a:pPr marL="228600" indent="-228600">
              <a:buFontTx/>
              <a:buNone/>
            </a:pPr>
            <a:endParaRPr lang="en-US" sz="1200" dirty="0" smtClean="0"/>
          </a:p>
          <a:p>
            <a:pPr marL="228600" indent="-228600">
              <a:buFontTx/>
              <a:buNone/>
            </a:pPr>
            <a:r>
              <a:rPr lang="en-US" sz="1200" dirty="0" smtClean="0"/>
              <a:t>To reproduce the rectangle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Press and hold CTRL, and the four of the rectangles (with bulleted text).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dirty="0" smtClean="0"/>
              <a:t>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Franklin</a:t>
            </a:r>
            <a:r>
              <a:rPr lang="en-US" sz="1200" dirty="0" smtClean="0"/>
              <a:t> </a:t>
            </a:r>
            <a:r>
              <a:rPr lang="en-US" sz="1200" b="1" dirty="0" smtClean="0"/>
              <a:t>Gothic</a:t>
            </a:r>
            <a:r>
              <a:rPr lang="en-US" sz="1200" dirty="0" smtClean="0"/>
              <a:t> </a:t>
            </a:r>
            <a:r>
              <a:rPr lang="en-US" sz="1200" b="1" dirty="0" smtClean="0"/>
              <a:t>Book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dirty="0" smtClean="0"/>
              <a:t>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</a:t>
            </a:r>
            <a:r>
              <a:rPr lang="en-US" sz="1200" b="1" dirty="0" smtClean="0"/>
              <a:t>Size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21.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dirty="0" smtClean="0"/>
              <a:t>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</a:t>
            </a:r>
            <a:r>
              <a:rPr lang="en-US" sz="1200" b="1" dirty="0" smtClean="0"/>
              <a:t>Color</a:t>
            </a:r>
            <a:r>
              <a:rPr lang="en-US" sz="1200" dirty="0" smtClean="0"/>
              <a:t> list, under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Theme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aseline="0" dirty="0" smtClean="0"/>
              <a:t> select </a:t>
            </a:r>
            <a:r>
              <a:rPr lang="en-US" sz="1200" b="1" baseline="0" dirty="0" smtClean="0"/>
              <a:t>White, Background 1</a:t>
            </a:r>
            <a:r>
              <a:rPr lang="en-US" sz="1200" b="0" baseline="0" dirty="0" smtClean="0"/>
              <a:t> (first row, first option from the left).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the </a:t>
            </a:r>
            <a:r>
              <a:rPr lang="en-US" sz="1200" b="1" dirty="0" smtClean="0"/>
              <a:t>Format Shape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dialog box launcher. In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second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100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second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45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Format</a:t>
            </a:r>
            <a:r>
              <a:rPr lang="en-US" sz="1200" dirty="0" smtClean="0"/>
              <a:t> </a:t>
            </a:r>
            <a:r>
              <a:rPr lang="en-US" sz="1200" b="1" dirty="0" smtClean="0"/>
              <a:t>Shape</a:t>
            </a:r>
            <a:r>
              <a:rPr lang="en-US" sz="1200" dirty="0" smtClean="0"/>
              <a:t> dialog box, click </a:t>
            </a:r>
            <a:r>
              <a:rPr lang="en-US" sz="1200" b="1" dirty="0" smtClean="0"/>
              <a:t>Shadow</a:t>
            </a:r>
            <a:r>
              <a:rPr lang="en-US" sz="1200" dirty="0" smtClean="0"/>
              <a:t> in the </a:t>
            </a:r>
            <a:r>
              <a:rPr lang="en-US" sz="1200" b="0" dirty="0" smtClean="0"/>
              <a:t>left</a:t>
            </a:r>
            <a:r>
              <a:rPr lang="en-US" sz="1200" dirty="0" smtClean="0"/>
              <a:t> pane, and in the </a:t>
            </a:r>
            <a:r>
              <a:rPr lang="en-US" sz="1200" b="1" dirty="0" smtClean="0"/>
              <a:t>Shadow</a:t>
            </a:r>
            <a:r>
              <a:rPr lang="en-US" sz="1200" dirty="0" smtClean="0"/>
              <a:t> pane, in the </a:t>
            </a:r>
            <a:r>
              <a:rPr lang="en-US" sz="1200" b="1" dirty="0" smtClean="0"/>
              <a:t>Presets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No</a:t>
            </a:r>
            <a:r>
              <a:rPr lang="en-US" sz="1200" dirty="0" smtClean="0"/>
              <a:t> </a:t>
            </a:r>
            <a:r>
              <a:rPr lang="en-US" sz="1200" b="1" dirty="0" smtClean="0"/>
              <a:t>Shadow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Format</a:t>
            </a:r>
            <a:r>
              <a:rPr lang="en-US" sz="1200" dirty="0" smtClean="0"/>
              <a:t> </a:t>
            </a:r>
            <a:r>
              <a:rPr lang="en-US" sz="1200" b="1" dirty="0" smtClean="0"/>
              <a:t>Shape</a:t>
            </a:r>
            <a:r>
              <a:rPr lang="en-US" sz="1200" dirty="0" smtClean="0"/>
              <a:t> dialog box, click </a:t>
            </a:r>
            <a:r>
              <a:rPr lang="en-US" sz="1200" b="1" dirty="0" smtClean="0"/>
              <a:t>3-D</a:t>
            </a:r>
            <a:r>
              <a:rPr lang="en-US" sz="1200" dirty="0" smtClean="0"/>
              <a:t> </a:t>
            </a:r>
            <a:r>
              <a:rPr lang="en-US" sz="1200" b="1" dirty="0" smtClean="0"/>
              <a:t>Format</a:t>
            </a:r>
            <a:r>
              <a:rPr lang="en-US" sz="1200" dirty="0" smtClean="0"/>
              <a:t> in the left pane, and in the </a:t>
            </a:r>
            <a:r>
              <a:rPr lang="en-US" sz="1200" b="1" dirty="0" smtClean="0"/>
              <a:t>3-D</a:t>
            </a:r>
            <a:r>
              <a:rPr lang="en-US" sz="1200" dirty="0" smtClean="0"/>
              <a:t> </a:t>
            </a:r>
            <a:r>
              <a:rPr lang="en-US" sz="1200" b="1" dirty="0" smtClean="0"/>
              <a:t>Format</a:t>
            </a:r>
            <a:r>
              <a:rPr lang="en-US" sz="1200" dirty="0" smtClean="0"/>
              <a:t> pane, under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Bevel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 list select </a:t>
            </a:r>
            <a:r>
              <a:rPr lang="en-US" sz="1200" b="1" baseline="0" dirty="0" smtClean="0"/>
              <a:t>No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Bevel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top rectangle with bulleted text.</a:t>
            </a:r>
            <a:endParaRPr lang="en-US" sz="1200" baseline="0" dirty="0" smtClean="0"/>
          </a:p>
          <a:p>
            <a:pPr marL="228600" lvl="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 launcher. In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box, click </a:t>
            </a:r>
            <a:r>
              <a:rPr lang="en-US" sz="1200" b="1" baseline="0" dirty="0" smtClean="0"/>
              <a:t>Line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Line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Orange, Accent 2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sixth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100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Orange, Accent 2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sixth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second rectangle from the top with bulleted text.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 launcher. In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box, click </a:t>
            </a:r>
            <a:r>
              <a:rPr lang="en-US" sz="1200" b="1" baseline="0" dirty="0" smtClean="0"/>
              <a:t>Line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Line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Olive Green, Accent 3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seventh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100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Olive Green, Accent 3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seventh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third rectangle from the top with bulleted text.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 launcher. In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box, click </a:t>
            </a:r>
            <a:r>
              <a:rPr lang="en-US" sz="1200" b="1" baseline="0" dirty="0" smtClean="0"/>
              <a:t>Line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Line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Gold, Accent 4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eighth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100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Gold, Accent 4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eighth option from the left).</a:t>
            </a:r>
            <a:endParaRPr lang="en-US" sz="1200" b="1" baseline="0" dirty="0" smtClean="0">
              <a:solidFill>
                <a:schemeClr val="accent6"/>
              </a:solidFill>
              <a:latin typeface="+mn-lt"/>
            </a:endParaRP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fourth rectangle from the top with bulleted text.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bottom right corner of the  </a:t>
            </a:r>
            <a:r>
              <a:rPr lang="en-US" sz="1200" b="1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 launcher. In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box, click </a:t>
            </a:r>
            <a:r>
              <a:rPr lang="en-US" sz="1200" b="1" baseline="0" dirty="0" smtClean="0"/>
              <a:t>Line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Line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Green, Accent 5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ninth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100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Green, Accent 5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ninth option from the left).</a:t>
            </a:r>
            <a:endParaRPr lang="en-US" sz="1200" b="1" baseline="0" dirty="0" smtClean="0">
              <a:solidFill>
                <a:schemeClr val="accent6"/>
              </a:solidFill>
              <a:latin typeface="+mn-lt"/>
            </a:endParaRP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In the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Transparency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box, enter </a:t>
            </a:r>
            <a:r>
              <a:rPr lang="en-US" sz="1200" b="1" baseline="0" dirty="0" smtClean="0">
                <a:solidFill>
                  <a:schemeClr val="accent6"/>
                </a:solidFill>
                <a:latin typeface="+mn-lt"/>
              </a:rPr>
              <a:t>0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%. </a:t>
            </a:r>
          </a:p>
          <a:p>
            <a:pPr marL="228600" indent="-228600">
              <a:buFont typeface="+mj-lt"/>
              <a:buNone/>
            </a:pPr>
            <a:endParaRPr lang="en-US" sz="1200" dirty="0" smtClean="0"/>
          </a:p>
          <a:p>
            <a:pPr marL="228600" indent="-228600">
              <a:buFont typeface="+mj-lt"/>
              <a:buNone/>
            </a:pPr>
            <a:endParaRPr lang="en-US" sz="1200" dirty="0" smtClean="0"/>
          </a:p>
          <a:p>
            <a:pPr marL="228600" indent="-228600">
              <a:buFont typeface="+mj-lt"/>
              <a:buNone/>
            </a:pPr>
            <a:r>
              <a:rPr lang="en-US" sz="1200" dirty="0" smtClean="0"/>
              <a:t>To reproduce the animation effects on this slide, do the following: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Animations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SmartArt graphic, and then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select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Add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</a:t>
            </a:r>
            <a:r>
              <a:rPr lang="en-US" sz="1200" baseline="0" dirty="0" smtClean="0"/>
              <a:t> dialog box, under </a:t>
            </a:r>
            <a:r>
              <a:rPr lang="en-US" sz="1200" b="1" baseline="0" dirty="0" smtClean="0"/>
              <a:t>Moderate</a:t>
            </a:r>
            <a:r>
              <a:rPr lang="en-US" sz="1200" baseline="0" dirty="0" smtClean="0"/>
              <a:t> select </a:t>
            </a:r>
            <a:r>
              <a:rPr lang="en-US" sz="1200" b="1" baseline="0" dirty="0" smtClean="0"/>
              <a:t>Grow &amp; Turn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the arrow to the right of the animation effect (grow &amp; turn effect for the graphic), select </a:t>
            </a:r>
            <a:r>
              <a:rPr lang="en-US" sz="1200" b="1" baseline="0" dirty="0" smtClean="0"/>
              <a:t>Effect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Options</a:t>
            </a:r>
            <a:r>
              <a:rPr lang="en-US" sz="1200" b="0" baseline="0" dirty="0" smtClean="0"/>
              <a:t>, and then i</a:t>
            </a:r>
            <a:r>
              <a:rPr lang="en-US" sz="1200" baseline="0" dirty="0" smtClean="0"/>
              <a:t>n the </a:t>
            </a:r>
            <a:r>
              <a:rPr lang="en-US" sz="1200" b="1" baseline="0" dirty="0" smtClean="0"/>
              <a:t>Grow &amp; Turn </a:t>
            </a:r>
            <a:r>
              <a:rPr lang="en-US" sz="1200" baseline="0" dirty="0" smtClean="0"/>
              <a:t>dialog box, </a:t>
            </a:r>
            <a:r>
              <a:rPr lang="en-US" sz="1200" b="0" baseline="0" dirty="0" smtClean="0"/>
              <a:t>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0.5 seconds (Very Fast)</a:t>
            </a:r>
            <a:r>
              <a:rPr lang="en-US" sz="1200" b="0" baseline="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aseline="0" dirty="0" smtClean="0"/>
              <a:t>On the </a:t>
            </a:r>
            <a:r>
              <a:rPr lang="en-US" sz="1200" b="1" baseline="0" dirty="0" err="1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graphic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One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by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one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</a:t>
            </a:r>
            <a:r>
              <a:rPr lang="en-US" sz="1200" dirty="0" smtClean="0"/>
              <a:t>lick the double arrow to expand the contents of the list in the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pane.</a:t>
            </a:r>
            <a:endParaRPr lang="en-US" sz="1200" b="1" dirty="0" smtClean="0"/>
          </a:p>
          <a:p>
            <a:pPr marL="685800" lvl="1" indent="-228600">
              <a:buFont typeface="+mj-lt"/>
              <a:buAutoNum type="arabicPeriod"/>
            </a:pPr>
            <a:r>
              <a:rPr lang="en-US" sz="1200" dirty="0" smtClean="0"/>
              <a:t>Press</a:t>
            </a:r>
            <a:r>
              <a:rPr lang="en-US" sz="1200" baseline="0" dirty="0" smtClean="0"/>
              <a:t> and hold CTRL, and select the second, fourth, sixth, and eighth effects (grow &amp; turn entrance effects), and then do the following: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 dirty="0" smtClean="0"/>
              <a:t>Click </a:t>
            </a:r>
            <a:r>
              <a:rPr lang="en-US" sz="1200" b="1" dirty="0" smtClean="0"/>
              <a:t>Change</a:t>
            </a:r>
            <a:r>
              <a:rPr lang="en-US" sz="1200" dirty="0" smtClean="0"/>
              <a:t>, point to </a:t>
            </a:r>
            <a:r>
              <a:rPr lang="en-US" sz="1200" b="1" dirty="0" smtClean="0"/>
              <a:t>Entrance</a:t>
            </a:r>
            <a:r>
              <a:rPr lang="en-US" sz="1200" dirty="0" smtClean="0"/>
              <a:t> and select </a:t>
            </a:r>
            <a:r>
              <a:rPr lang="en-US" sz="1200" b="1" dirty="0" smtClean="0"/>
              <a:t>More</a:t>
            </a:r>
            <a:r>
              <a:rPr lang="en-US" sz="1200" dirty="0" smtClean="0"/>
              <a:t> </a:t>
            </a:r>
            <a:r>
              <a:rPr lang="en-US" sz="1200" b="1" dirty="0" smtClean="0"/>
              <a:t>Effects</a:t>
            </a:r>
            <a:r>
              <a:rPr lang="en-US" sz="1200" dirty="0" smtClean="0"/>
              <a:t>. In the </a:t>
            </a:r>
            <a:r>
              <a:rPr lang="en-US" sz="1200" b="1" dirty="0" smtClean="0"/>
              <a:t>Change</a:t>
            </a:r>
            <a:r>
              <a:rPr lang="en-US" sz="1200" dirty="0" smtClean="0"/>
              <a:t> </a:t>
            </a:r>
            <a:r>
              <a:rPr lang="en-US" sz="1200" b="1" dirty="0" smtClean="0"/>
              <a:t>Entrance</a:t>
            </a:r>
            <a:r>
              <a:rPr lang="en-US" sz="1200" dirty="0" smtClean="0"/>
              <a:t> </a:t>
            </a:r>
            <a:r>
              <a:rPr lang="en-US" sz="1200" b="1" dirty="0" smtClean="0"/>
              <a:t>Effect</a:t>
            </a:r>
            <a:r>
              <a:rPr lang="en-US" sz="1200" dirty="0" smtClean="0"/>
              <a:t> dialog box, under </a:t>
            </a:r>
            <a:r>
              <a:rPr lang="en-US" sz="1200" b="1" dirty="0" smtClean="0"/>
              <a:t>Moderate</a:t>
            </a:r>
            <a:r>
              <a:rPr lang="en-US" sz="1200" dirty="0" smtClean="0"/>
              <a:t> select </a:t>
            </a:r>
            <a:r>
              <a:rPr lang="en-US" sz="1200" b="1" dirty="0" smtClean="0"/>
              <a:t>Ease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In</a:t>
            </a:r>
            <a:r>
              <a:rPr lang="en-US" sz="1200" baseline="0" dirty="0" smtClean="0"/>
              <a:t>.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 baseline="0" dirty="0" smtClean="0"/>
              <a:t>With the four ease-in entrance effects still selected, under </a:t>
            </a:r>
            <a:r>
              <a:rPr lang="en-US" sz="1200" b="1" baseline="0" dirty="0" smtClean="0"/>
              <a:t>Modify: Ease In </a:t>
            </a:r>
            <a:r>
              <a:rPr lang="en-US" sz="1200" baseline="0" dirty="0" smtClean="0"/>
              <a:t>do the following:</a:t>
            </a:r>
          </a:p>
          <a:p>
            <a:pPr marL="1600200" lvl="3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Previous</a:t>
            </a:r>
            <a:r>
              <a:rPr lang="en-US" sz="1200" baseline="0" dirty="0" smtClean="0"/>
              <a:t>.</a:t>
            </a:r>
          </a:p>
          <a:p>
            <a:pPr marL="1600200" lvl="3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Select the grow &amp; turn entrance effect (first effect in the list), and under </a:t>
            </a:r>
            <a:r>
              <a:rPr lang="en-US" sz="1200" b="1" baseline="0" dirty="0" smtClean="0"/>
              <a:t>Modify: Grow &amp; Turn</a:t>
            </a:r>
            <a:r>
              <a:rPr lang="en-US" sz="1200" dirty="0" smtClean="0"/>
              <a:t>, in the </a:t>
            </a:r>
            <a:r>
              <a:rPr lang="en-US" sz="1200" b="1" dirty="0" smtClean="0"/>
              <a:t>Start</a:t>
            </a:r>
            <a:r>
              <a:rPr lang="en-US" sz="1200" dirty="0" smtClean="0"/>
              <a:t> list,</a:t>
            </a:r>
            <a:r>
              <a:rPr lang="en-US" sz="1200" baseline="0" dirty="0" smtClean="0"/>
              <a:t> select </a:t>
            </a:r>
            <a:r>
              <a:rPr lang="en-US" sz="1200" b="1" baseline="0" dirty="0" smtClean="0"/>
              <a:t>With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Previous</a:t>
            </a:r>
            <a:r>
              <a:rPr lang="en-US" sz="1200" baseline="0" dirty="0" smtClean="0"/>
              <a:t>.</a:t>
            </a:r>
            <a:r>
              <a:rPr lang="en-US" sz="1200" dirty="0" smtClean="0"/>
              <a:t> </a:t>
            </a:r>
          </a:p>
          <a:p>
            <a:pPr marL="228600" indent="-228600">
              <a:buFont typeface="+mj-lt"/>
              <a:buNone/>
            </a:pPr>
            <a:endParaRPr lang="en-US" sz="1200" dirty="0" smtClean="0"/>
          </a:p>
          <a:p>
            <a:pPr marL="228600" indent="-228600">
              <a:buFont typeface="+mj-lt"/>
              <a:buNone/>
            </a:pPr>
            <a:endParaRPr lang="en-US" sz="1200" dirty="0" smtClean="0"/>
          </a:p>
          <a:p>
            <a:r>
              <a:rPr lang="en-US" sz="1200" baseline="0" dirty="0" smtClean="0">
                <a:latin typeface="+mn-lt"/>
              </a:rPr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Center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(third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25%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(fourth row, first option from the left). 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second option from the left). </a:t>
            </a:r>
            <a:endParaRPr lang="en-US" sz="1200" dirty="0" smtClean="0"/>
          </a:p>
          <a:p>
            <a:pPr marL="228600" indent="-228600">
              <a:buFont typeface="+mj-lt"/>
              <a:buNone/>
            </a:pPr>
            <a:endParaRPr lang="en-US" sz="120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1871663" y="374650"/>
            <a:ext cx="2336800" cy="1752600"/>
          </a:xfr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SmartArt </a:t>
            </a:r>
            <a:r>
              <a:rPr lang="en-US" sz="1400" b="1" baseline="0" dirty="0" smtClean="0"/>
              <a:t>custom </a:t>
            </a:r>
            <a:r>
              <a:rPr lang="en-US" sz="1400" b="1" dirty="0" smtClean="0"/>
              <a:t>animation effects: vertical box list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SmartArt</a:t>
            </a:r>
            <a:r>
              <a:rPr lang="en-US" sz="1200" b="0" dirty="0" smtClean="0"/>
              <a:t>.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Choose a SmartArt Graphic</a:t>
            </a:r>
            <a:r>
              <a:rPr lang="en-US" sz="1200" b="0" baseline="0" dirty="0" smtClean="0"/>
              <a:t> 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 pane, click </a:t>
            </a:r>
            <a:r>
              <a:rPr lang="en-US" sz="1200" b="1" baseline="0" dirty="0" smtClean="0"/>
              <a:t>Vertical Box List </a:t>
            </a:r>
            <a:r>
              <a:rPr lang="en-US" sz="1200" baseline="0" dirty="0" smtClean="0"/>
              <a:t>(first row, fourth option from the left),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 to insert the graphic into the slide.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Press and hold CTRL, and then select the third pair of rectangles from the top (both the smaller, first-level rectangle and the larger, second-level rectangle). Under </a:t>
            </a:r>
            <a:r>
              <a:rPr lang="en-US" sz="1200" b="1" baseline="0" dirty="0" smtClean="0"/>
              <a:t>SmartArt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Graphic</a:t>
            </a:r>
            <a:r>
              <a:rPr lang="en-US" sz="1200" b="0" baseline="0" dirty="0" smtClean="0"/>
              <a:t> group, click the arrow next to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After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text. (</a:t>
            </a:r>
            <a:r>
              <a:rPr lang="en-US" sz="1200" b="1" baseline="0" dirty="0" smtClean="0"/>
              <a:t>Note: </a:t>
            </a:r>
            <a:r>
              <a:rPr lang="en-US" sz="1200" b="0" baseline="0" dirty="0" smtClean="0"/>
              <a:t>To create a bullet below each heading, select the heading text box in the </a:t>
            </a:r>
            <a:r>
              <a:rPr lang="en-US" sz="1200" b="1" baseline="0" dirty="0" smtClean="0"/>
              <a:t>Type your text here </a:t>
            </a:r>
            <a:r>
              <a:rPr lang="en-US" sz="1200" b="0" baseline="0" dirty="0" smtClean="0"/>
              <a:t>dialog box, and then under </a:t>
            </a:r>
            <a:r>
              <a:rPr lang="en-US" sz="1200" b="1" baseline="0" dirty="0" smtClean="0"/>
              <a:t>SmartArt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Graphic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Bullet</a:t>
            </a:r>
            <a:r>
              <a:rPr lang="en-US" sz="1200" b="0" baseline="0" dirty="0" smtClean="0"/>
              <a:t>. Enter text into the new bullet text box.)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Select the graphic. 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Height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5.92”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6.67”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6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SmartArt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Themes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Built-in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Civic</a:t>
            </a:r>
            <a:r>
              <a:rPr lang="en-US" sz="1200" b="0" baseline="0" dirty="0" smtClean="0"/>
              <a:t>. (</a:t>
            </a:r>
            <a:r>
              <a:rPr lang="en-US" sz="1200" b="1" dirty="0" smtClean="0"/>
              <a:t>Note: </a:t>
            </a:r>
            <a:r>
              <a:rPr lang="en-US" sz="1200" dirty="0" smtClean="0"/>
              <a:t>if this action is taken in a PowerPoint presentation containing more than one slide, the color scheme will be applied to all of the slides.)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Accent 1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Colored Fill – Accent 1 </a:t>
            </a:r>
            <a:r>
              <a:rPr lang="en-US" sz="1200" b="0" baseline="0" dirty="0" smtClean="0"/>
              <a:t>(second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More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3-D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Polished </a:t>
            </a:r>
            <a:r>
              <a:rPr lang="en-US" sz="1200" b="0" baseline="0" dirty="0" smtClean="0"/>
              <a:t>(first row, first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baseline="0" dirty="0" smtClean="0"/>
              <a:t>Press and hold CTRL, and then select the four larger, second-level rectangles. </a:t>
            </a: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Shapes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Rectangles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Rounded Rectangle </a:t>
            </a:r>
            <a:r>
              <a:rPr lang="en-US" sz="1200" b="0" baseline="0" dirty="0" smtClean="0"/>
              <a:t>(second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Font </a:t>
            </a:r>
            <a:r>
              <a:rPr lang="en-US" sz="1200" b="0" baseline="0" dirty="0" smtClean="0"/>
              <a:t>group, select </a:t>
            </a:r>
            <a:r>
              <a:rPr lang="en-US" sz="1200" b="1" baseline="0" dirty="0" smtClean="0"/>
              <a:t>Franklin Gothic Book </a:t>
            </a:r>
            <a:r>
              <a:rPr lang="en-US" sz="1200" b="0" baseline="0" dirty="0" smtClean="0"/>
              <a:t>from the </a:t>
            </a:r>
            <a:r>
              <a:rPr lang="en-US" sz="1200" b="1" baseline="0" dirty="0" smtClean="0"/>
              <a:t>Font</a:t>
            </a:r>
            <a:r>
              <a:rPr lang="en-US" sz="1200" b="0" baseline="0" dirty="0" smtClean="0"/>
              <a:t> list, and then select </a:t>
            </a:r>
            <a:r>
              <a:rPr lang="en-US" sz="1200" b="1" baseline="0" dirty="0" smtClean="0"/>
              <a:t>24 </a:t>
            </a:r>
            <a:r>
              <a:rPr lang="en-US" sz="1200" b="0" baseline="0" dirty="0" smtClean="0"/>
              <a:t>from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list.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 Styles </a:t>
            </a:r>
            <a:r>
              <a:rPr lang="en-US" sz="1200" baseline="0" dirty="0" smtClean="0"/>
              <a:t>group, click the arrow next to </a:t>
            </a:r>
            <a:r>
              <a:rPr lang="en-US" sz="1200" b="1" baseline="0" dirty="0" smtClean="0"/>
              <a:t>Shape Fill</a:t>
            </a:r>
            <a:r>
              <a:rPr lang="en-US" sz="1200" b="0" baseline="0" dirty="0" smtClean="0"/>
              <a:t>, point to</a:t>
            </a:r>
            <a:r>
              <a:rPr lang="en-US" sz="1200" b="1" baseline="0" dirty="0" smtClean="0"/>
              <a:t> Gradient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Gradients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select </a:t>
            </a:r>
            <a:r>
              <a:rPr lang="en-US" sz="1200" b="1" baseline="0" dirty="0" smtClean="0"/>
              <a:t>Gradient fill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Fill </a:t>
            </a:r>
            <a:r>
              <a:rPr lang="en-US" sz="1200" b="0" baseline="0" dirty="0" smtClean="0"/>
              <a:t>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Type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Linear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Click the button next to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Linear Up </a:t>
            </a:r>
            <a:r>
              <a:rPr lang="en-US" sz="1200" b="0" baseline="0" dirty="0" smtClean="0"/>
              <a:t>(second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Darker 35%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(fifth row, first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baseline="0" dirty="0" smtClean="0"/>
              <a:t>Black, Text 1, Lighter 25%</a:t>
            </a:r>
            <a:r>
              <a:rPr lang="en-US" sz="1200" b="0" baseline="0" dirty="0" smtClean="0"/>
              <a:t> (fourth row, second option from the left). </a:t>
            </a:r>
            <a:endParaRPr lang="en-US" sz="1200" b="1" baseline="0" dirty="0" smtClean="0"/>
          </a:p>
          <a:p>
            <a:pPr marL="228600" lvl="0" indent="-228600">
              <a:buFont typeface="+mj-lt"/>
              <a:buAutoNum type="arabicPeriod" startAt="13"/>
            </a:pPr>
            <a:r>
              <a:rPr lang="en-US" sz="1200" b="0" baseline="0" dirty="0" smtClean="0"/>
              <a:t>Also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3-D Format</a:t>
            </a:r>
            <a:r>
              <a:rPr lang="en-US" sz="1200" b="0" baseline="0" dirty="0" smtClean="0"/>
              <a:t>, and then do the following in the </a:t>
            </a:r>
            <a:r>
              <a:rPr lang="en-US" sz="1200" b="1" baseline="0" dirty="0" smtClean="0"/>
              <a:t>3-D Format</a:t>
            </a:r>
            <a:r>
              <a:rPr lang="en-US" sz="1200" b="0" baseline="0" dirty="0" smtClean="0"/>
              <a:t> pane:</a:t>
            </a:r>
            <a:r>
              <a:rPr lang="en-US" sz="1200" b="1" baseline="0" dirty="0" smtClean="0"/>
              <a:t>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Bevel</a:t>
            </a:r>
            <a:r>
              <a:rPr lang="en-US" sz="1200" b="0" baseline="0" dirty="0" smtClean="0"/>
              <a:t>, click the button next to </a:t>
            </a:r>
            <a:r>
              <a:rPr lang="en-US" sz="1200" b="1" baseline="0" dirty="0" smtClean="0"/>
              <a:t>Top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Bevel </a:t>
            </a: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Circle </a:t>
            </a:r>
            <a:r>
              <a:rPr lang="en-US" sz="1200" b="0" baseline="0" dirty="0" smtClean="0"/>
              <a:t>(first row, first option from the left).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Next to </a:t>
            </a:r>
            <a:r>
              <a:rPr lang="en-US" sz="1200" b="1" baseline="0" dirty="0" smtClean="0"/>
              <a:t>Top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Width </a:t>
            </a:r>
            <a:r>
              <a:rPr lang="en-US" sz="1200" b="0" baseline="0" dirty="0" smtClean="0"/>
              <a:t>box, enter </a:t>
            </a:r>
            <a:r>
              <a:rPr lang="en-US" sz="1200" b="1" baseline="0" dirty="0" smtClean="0"/>
              <a:t>4 pt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and in the </a:t>
            </a:r>
            <a:r>
              <a:rPr lang="en-US" sz="1200" b="1" baseline="0" dirty="0" smtClean="0"/>
              <a:t>Height </a:t>
            </a:r>
            <a:r>
              <a:rPr lang="en-US" sz="1200" b="0" baseline="0" dirty="0" smtClean="0"/>
              <a:t>box, enter </a:t>
            </a:r>
            <a:r>
              <a:rPr lang="en-US" sz="1200" b="1" baseline="0" dirty="0" smtClean="0"/>
              <a:t>4 pt</a:t>
            </a:r>
            <a:r>
              <a:rPr lang="en-US" sz="1200" b="0" baseline="0" dirty="0" smtClean="0"/>
              <a:t>.</a:t>
            </a:r>
            <a:endParaRPr lang="en-US" sz="1200" b="1" baseline="0" dirty="0" smtClean="0"/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Depth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Depth </a:t>
            </a:r>
            <a:r>
              <a:rPr lang="en-US" sz="1200" b="0" baseline="0" dirty="0" smtClean="0"/>
              <a:t>box, enter </a:t>
            </a:r>
            <a:r>
              <a:rPr lang="en-US" sz="1200" b="1" baseline="0" dirty="0" smtClean="0"/>
              <a:t>1 pt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Under</a:t>
            </a:r>
            <a:r>
              <a:rPr lang="en-US" sz="1200" b="1" baseline="0" dirty="0" smtClean="0"/>
              <a:t> Surface</a:t>
            </a:r>
            <a:r>
              <a:rPr lang="en-US" sz="1200" b="0" baseline="0" dirty="0" smtClean="0"/>
              <a:t>, click the button next to </a:t>
            </a:r>
            <a:r>
              <a:rPr lang="en-US" sz="1200" b="1" baseline="0" dirty="0" smtClean="0"/>
              <a:t>Material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Standard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Plastic </a:t>
            </a:r>
            <a:r>
              <a:rPr lang="en-US" sz="1200" b="0" baseline="0" dirty="0" smtClean="0"/>
              <a:t>(third option from the left). Click the button next to </a:t>
            </a:r>
            <a:r>
              <a:rPr lang="en-US" sz="1200" b="1" baseline="0" dirty="0" smtClean="0"/>
              <a:t>Lighting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Special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Flat </a:t>
            </a:r>
            <a:r>
              <a:rPr lang="en-US" sz="1200" b="0" baseline="0" dirty="0" smtClean="0"/>
              <a:t>(first option from the left). </a:t>
            </a:r>
          </a:p>
          <a:p>
            <a:pPr marL="228600" lvl="0" indent="-228600">
              <a:buFont typeface="+mj-lt"/>
              <a:buAutoNum type="arabicPeriod" startAt="13"/>
            </a:pPr>
            <a:r>
              <a:rPr lang="en-US" sz="1200" b="0" dirty="0" smtClean="0"/>
              <a:t>On the slide, </a:t>
            </a:r>
            <a:r>
              <a:rPr lang="en-US" sz="1200" b="0" baseline="0" dirty="0" smtClean="0"/>
              <a:t>p</a:t>
            </a:r>
            <a:r>
              <a:rPr lang="en-US" sz="1200" baseline="0" dirty="0" smtClean="0"/>
              <a:t>ress and hold CTRL, and then select the four smaller, first-level rectangles. </a:t>
            </a: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b="0" dirty="0" smtClean="0"/>
              <a:t> group, select </a:t>
            </a:r>
            <a:r>
              <a:rPr lang="en-US" sz="1200" b="1" baseline="0" dirty="0" smtClean="0"/>
              <a:t>Franklin Gothic Medium</a:t>
            </a:r>
            <a:r>
              <a:rPr lang="en-US" sz="1200" b="0" baseline="0" dirty="0" smtClean="0"/>
              <a:t> from</a:t>
            </a:r>
            <a:r>
              <a:rPr lang="en-US" sz="1200" b="0" dirty="0" smtClean="0"/>
              <a:t> the </a:t>
            </a:r>
            <a:r>
              <a:rPr lang="en-US" sz="1200" b="1" dirty="0" smtClean="0"/>
              <a:t>Font</a:t>
            </a:r>
            <a:r>
              <a:rPr lang="en-US" sz="1200" b="0" dirty="0" smtClean="0"/>
              <a:t> list</a:t>
            </a:r>
            <a:r>
              <a:rPr lang="en-US" sz="1200" b="0" baseline="0" dirty="0" smtClean="0"/>
              <a:t>, and then enter </a:t>
            </a:r>
            <a:r>
              <a:rPr lang="en-US" sz="1200" b="1" baseline="0" dirty="0" smtClean="0"/>
              <a:t>26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Font Size </a:t>
            </a:r>
            <a:r>
              <a:rPr lang="en-US" sz="1200" b="0" baseline="0" dirty="0" smtClean="0"/>
              <a:t>box.</a:t>
            </a:r>
          </a:p>
          <a:p>
            <a:pPr marL="228600" lvl="0" indent="-228600">
              <a:buFont typeface="+mj-lt"/>
              <a:buAutoNum type="arabicPeriod" startAt="13"/>
            </a:pPr>
            <a:r>
              <a:rPr lang="en-US" sz="1200" b="0" baseline="0" dirty="0" smtClean="0"/>
              <a:t>Select the top first-level rectangle. 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 Styles </a:t>
            </a:r>
            <a:r>
              <a:rPr lang="en-US" sz="1200" baseline="0" dirty="0" smtClean="0"/>
              <a:t>group, click the arrow next to </a:t>
            </a:r>
            <a:r>
              <a:rPr lang="en-US" sz="1200" b="1" baseline="0" dirty="0" smtClean="0"/>
              <a:t>Shape Fill</a:t>
            </a:r>
            <a:r>
              <a:rPr lang="en-US" sz="1200" b="0" baseline="0" dirty="0" smtClean="0"/>
              <a:t>, point to</a:t>
            </a:r>
            <a:r>
              <a:rPr lang="en-US" sz="1200" b="1" baseline="0" dirty="0" smtClean="0"/>
              <a:t> Gradient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Gradients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select </a:t>
            </a:r>
            <a:r>
              <a:rPr lang="en-US" sz="1200" b="1" baseline="0" dirty="0" smtClean="0"/>
              <a:t>Gradient fill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Fill </a:t>
            </a:r>
            <a:r>
              <a:rPr lang="en-US" sz="1200" b="0" baseline="0" dirty="0" smtClean="0"/>
              <a:t>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Type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Linear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Click the button next to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Linear Up </a:t>
            </a:r>
            <a:r>
              <a:rPr lang="en-US" sz="1200" b="0" baseline="0" dirty="0" smtClean="0"/>
              <a:t>(second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indent="-228600">
              <a:buFont typeface="+mj-lt"/>
              <a:buAutoNum type="arabicPeriod" startAt="16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baseline="0" dirty="0" smtClean="0"/>
              <a:t>Teal, Accent 3, Darker 50% </a:t>
            </a:r>
            <a:r>
              <a:rPr lang="en-US" sz="1200" b="0" baseline="0" dirty="0" smtClean="0"/>
              <a:t>(sixth row, seventh option from the left).</a:t>
            </a:r>
            <a:endParaRPr lang="en-US" sz="1200" b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baseline="0" dirty="0" smtClean="0"/>
              <a:t>Teal, Accent 3, Darker 25% </a:t>
            </a:r>
            <a:r>
              <a:rPr lang="en-US" sz="1200" b="0" baseline="0" dirty="0" smtClean="0"/>
              <a:t>(fifth row, seventh option from the left).</a:t>
            </a:r>
          </a:p>
          <a:p>
            <a:pPr marL="228600" lvl="0" indent="-228600">
              <a:buFont typeface="+mj-lt"/>
              <a:buAutoNum type="arabicPeriod" startAt="16"/>
            </a:pPr>
            <a:r>
              <a:rPr lang="en-US" sz="1200" b="0" baseline="0" dirty="0" smtClean="0"/>
              <a:t>Select the second first-level rectangle. 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 Styles </a:t>
            </a:r>
            <a:r>
              <a:rPr lang="en-US" sz="1200" baseline="0" dirty="0" smtClean="0"/>
              <a:t>group, click the arrow next to </a:t>
            </a:r>
            <a:r>
              <a:rPr lang="en-US" sz="1200" b="1" baseline="0" dirty="0" smtClean="0"/>
              <a:t>Shape Fill</a:t>
            </a:r>
            <a:r>
              <a:rPr lang="en-US" sz="1200" b="0" baseline="0" dirty="0" smtClean="0"/>
              <a:t>, point to</a:t>
            </a:r>
            <a:r>
              <a:rPr lang="en-US" sz="1200" b="1" baseline="0" dirty="0" smtClean="0"/>
              <a:t> Gradient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Gradients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select </a:t>
            </a:r>
            <a:r>
              <a:rPr lang="en-US" sz="1200" b="1" baseline="0" dirty="0" smtClean="0"/>
              <a:t>Gradient fill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Fill </a:t>
            </a:r>
            <a:r>
              <a:rPr lang="en-US" sz="1200" b="0" baseline="0" dirty="0" smtClean="0"/>
              <a:t>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Type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Linear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Click the button next to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Linear Up </a:t>
            </a:r>
            <a:r>
              <a:rPr lang="en-US" sz="1200" b="0" baseline="0" dirty="0" smtClean="0"/>
              <a:t>(second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indent="-228600">
              <a:buFont typeface="+mj-lt"/>
              <a:buAutoNum type="arabicPeriod" startAt="18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baseline="0" dirty="0" smtClean="0"/>
              <a:t>Brown, Accent 4, Darker 50% </a:t>
            </a:r>
            <a:r>
              <a:rPr lang="en-US" sz="1200" b="0" baseline="0" dirty="0" smtClean="0"/>
              <a:t>(sixth row, eighth option from the left).</a:t>
            </a:r>
            <a:endParaRPr lang="en-US" sz="1200" b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baseline="0" dirty="0" smtClean="0"/>
              <a:t>Brown, Accent 4, Darker 25% </a:t>
            </a:r>
            <a:r>
              <a:rPr lang="en-US" sz="1200" b="0" baseline="0" dirty="0" smtClean="0"/>
              <a:t>(fifth row, eighth option from the left).</a:t>
            </a:r>
          </a:p>
          <a:p>
            <a:pPr marL="228600" lvl="0" indent="-228600">
              <a:buFont typeface="+mj-lt"/>
              <a:buAutoNum type="arabicPeriod" startAt="18"/>
            </a:pPr>
            <a:r>
              <a:rPr lang="en-US" sz="1200" b="0" baseline="0" dirty="0" smtClean="0"/>
              <a:t>Select the third first-level rectangle. 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 Styles </a:t>
            </a:r>
            <a:r>
              <a:rPr lang="en-US" sz="1200" baseline="0" dirty="0" smtClean="0"/>
              <a:t>group, click the arrow next to </a:t>
            </a:r>
            <a:r>
              <a:rPr lang="en-US" sz="1200" b="1" baseline="0" dirty="0" smtClean="0"/>
              <a:t>Shape Fill</a:t>
            </a:r>
            <a:r>
              <a:rPr lang="en-US" sz="1200" b="0" baseline="0" dirty="0" smtClean="0"/>
              <a:t>, point to</a:t>
            </a:r>
            <a:r>
              <a:rPr lang="en-US" sz="1200" b="1" baseline="0" dirty="0" smtClean="0"/>
              <a:t> Gradient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Gradients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select </a:t>
            </a:r>
            <a:r>
              <a:rPr lang="en-US" sz="1200" b="1" baseline="0" dirty="0" smtClean="0"/>
              <a:t>Gradient fill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Fill </a:t>
            </a:r>
            <a:r>
              <a:rPr lang="en-US" sz="1200" b="0" baseline="0" dirty="0" smtClean="0"/>
              <a:t>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Type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Linear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Click the button next to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Linear Up </a:t>
            </a:r>
            <a:r>
              <a:rPr lang="en-US" sz="1200" b="0" baseline="0" dirty="0" smtClean="0"/>
              <a:t>(second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indent="-228600">
              <a:buFont typeface="+mj-lt"/>
              <a:buAutoNum type="arabicPeriod" startAt="20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baseline="0" dirty="0" smtClean="0"/>
              <a:t>Green, Accent 5, Darker 50% </a:t>
            </a:r>
            <a:r>
              <a:rPr lang="en-US" sz="1200" b="0" baseline="0" dirty="0" smtClean="0"/>
              <a:t>(sixth row, ninth option from the left).</a:t>
            </a:r>
            <a:endParaRPr lang="en-US" sz="1200" b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baseline="0" dirty="0" smtClean="0"/>
              <a:t>Green, Accent 5, Darker 25% </a:t>
            </a:r>
            <a:r>
              <a:rPr lang="en-US" sz="1200" b="0" baseline="0" dirty="0" smtClean="0"/>
              <a:t>(fifth row, ninth option from the left).</a:t>
            </a:r>
          </a:p>
          <a:p>
            <a:pPr marL="228600" lvl="0" indent="-228600">
              <a:buFont typeface="+mj-lt"/>
              <a:buAutoNum type="arabicPeriod" startAt="20"/>
            </a:pPr>
            <a:r>
              <a:rPr lang="en-US" sz="1200" b="0" baseline="0" dirty="0" smtClean="0"/>
              <a:t>Select the fourth first-level rectangle. Under</a:t>
            </a:r>
            <a:r>
              <a:rPr lang="en-US" sz="1200" b="1" baseline="0" dirty="0" smtClean="0"/>
              <a:t> 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 Styles </a:t>
            </a:r>
            <a:r>
              <a:rPr lang="en-US" sz="1200" baseline="0" dirty="0" smtClean="0"/>
              <a:t>group, click the arrow next to </a:t>
            </a:r>
            <a:r>
              <a:rPr lang="en-US" sz="1200" b="1" baseline="0" dirty="0" smtClean="0"/>
              <a:t>Shape Fill</a:t>
            </a:r>
            <a:r>
              <a:rPr lang="en-US" sz="1200" b="0" baseline="0" dirty="0" smtClean="0"/>
              <a:t>, point to</a:t>
            </a:r>
            <a:r>
              <a:rPr lang="en-US" sz="1200" b="1" baseline="0" dirty="0" smtClean="0"/>
              <a:t> Gradient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Gradients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, select </a:t>
            </a:r>
            <a:r>
              <a:rPr lang="en-US" sz="1200" b="1" baseline="0" dirty="0" smtClean="0"/>
              <a:t>Gradient fill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Fill </a:t>
            </a:r>
            <a:r>
              <a:rPr lang="en-US" sz="1200" b="0" baseline="0" dirty="0" smtClean="0"/>
              <a:t>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Type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Linear</a:t>
            </a:r>
            <a:r>
              <a:rPr lang="en-US" sz="1200" b="0" baseline="0" dirty="0" smtClean="0"/>
              <a:t>.</a:t>
            </a:r>
            <a:r>
              <a:rPr lang="en-US" sz="1200" b="1" baseline="0" dirty="0" smtClean="0"/>
              <a:t>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Click the button next to </a:t>
            </a:r>
            <a:r>
              <a:rPr lang="en-US" sz="1200" b="1" baseline="0" dirty="0" smtClean="0"/>
              <a:t>Direction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Linear Up </a:t>
            </a:r>
            <a:r>
              <a:rPr lang="en-US" sz="1200" b="0" baseline="0" dirty="0" smtClean="0"/>
              <a:t>(second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indent="-228600">
              <a:buFont typeface="+mj-lt"/>
              <a:buAutoNum type="arabicPeriod" startAt="22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baseline="0" dirty="0" smtClean="0"/>
              <a:t>Orange, Accent 6, Darker 50% </a:t>
            </a:r>
            <a:r>
              <a:rPr lang="en-US" sz="1200" b="0" baseline="0" dirty="0" smtClean="0"/>
              <a:t>(sixth row, 10</a:t>
            </a:r>
            <a:r>
              <a:rPr lang="en-US" sz="1200" b="0" baseline="30000" dirty="0" smtClean="0"/>
              <a:t>th</a:t>
            </a:r>
            <a:r>
              <a:rPr lang="en-US" sz="1200" b="0" baseline="0" dirty="0" smtClean="0"/>
              <a:t> option from the left).</a:t>
            </a:r>
            <a:endParaRPr lang="en-US" sz="1200" b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baseline="0" dirty="0" smtClean="0"/>
              <a:t>Orange, Accent 6, Darker 20% </a:t>
            </a:r>
            <a:r>
              <a:rPr lang="en-US" sz="1200" b="0" baseline="0" dirty="0" smtClean="0"/>
              <a:t>(fifth row, 10</a:t>
            </a:r>
            <a:r>
              <a:rPr lang="en-US" sz="1200" b="0" baseline="30000" dirty="0" smtClean="0"/>
              <a:t>th</a:t>
            </a:r>
            <a:r>
              <a:rPr lang="en-US" sz="1200" b="0" baseline="0" dirty="0" smtClean="0"/>
              <a:t> option from the left).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</a:t>
            </a:r>
            <a:r>
              <a:rPr lang="en-US" sz="1200" baseline="0" dirty="0" smtClean="0"/>
              <a:t>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slide, select the graphic.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Add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Subtle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Expand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Expand</a:t>
            </a:r>
            <a:r>
              <a:rPr lang="en-US" sz="1200" b="0" baseline="0" dirty="0" smtClean="0"/>
              <a:t>,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Fast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Also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select the animation effect. C</a:t>
            </a:r>
            <a:r>
              <a:rPr lang="en-US" sz="1200" b="0" baseline="0" dirty="0" smtClean="0"/>
              <a:t>lick the arrow to the right of the animation effect, and then click </a:t>
            </a:r>
            <a:r>
              <a:rPr lang="en-US" sz="1200" b="1" baseline="0" dirty="0" smtClean="0"/>
              <a:t>Effect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Expand</a:t>
            </a:r>
            <a:r>
              <a:rPr lang="en-US" sz="1200" baseline="0" dirty="0" smtClean="0"/>
              <a:t> dialog box, o</a:t>
            </a:r>
            <a:r>
              <a:rPr lang="en-US" sz="1200" b="0" baseline="0" dirty="0" smtClean="0"/>
              <a:t>n the </a:t>
            </a:r>
            <a:r>
              <a:rPr lang="en-US" sz="1200" b="1" baseline="0" dirty="0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 graphic </a:t>
            </a:r>
            <a:r>
              <a:rPr lang="en-US" sz="1200" baseline="0" dirty="0" smtClean="0"/>
              <a:t>list, select </a:t>
            </a:r>
            <a:r>
              <a:rPr lang="en-US" sz="1200" b="1" baseline="0" dirty="0" smtClean="0"/>
              <a:t>One by one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="0" baseline="0" dirty="0" smtClean="0"/>
              <a:t>task </a:t>
            </a:r>
            <a:r>
              <a:rPr lang="en-US" sz="1200" baseline="0" dirty="0" smtClean="0"/>
              <a:t>pane, click the double arrow under the animation effect to expand the contents of the list of effects,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Press and hold CTRL, and then select all of the animation effects. Under </a:t>
            </a:r>
            <a:r>
              <a:rPr lang="en-US" sz="1200" b="1" baseline="0" dirty="0" smtClean="0"/>
              <a:t>Modify: Expand</a:t>
            </a:r>
            <a:r>
              <a:rPr lang="en-US" sz="1200" b="0" baseline="0" dirty="0" smtClean="0"/>
              <a:t>, in the</a:t>
            </a:r>
            <a:r>
              <a:rPr lang="en-US" sz="1200" b="1" baseline="0" dirty="0" smtClean="0"/>
              <a:t> Start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Press and hold CTRL, and then select the </a:t>
            </a:r>
            <a:r>
              <a:rPr lang="en-US" sz="1200" dirty="0" smtClean="0"/>
              <a:t>second, fourth, sixth and eighth animation effects (expand</a:t>
            </a:r>
            <a:r>
              <a:rPr lang="en-US" sz="1200" baseline="0" dirty="0" smtClean="0"/>
              <a:t> effects for the larger, second-level rectangles</a:t>
            </a:r>
            <a:r>
              <a:rPr lang="en-US" sz="1200" dirty="0" smtClean="0"/>
              <a:t>).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Change Entrance Effect </a:t>
            </a:r>
            <a:r>
              <a:rPr lang="en-US" sz="1200" b="0" baseline="0" dirty="0" smtClean="0"/>
              <a:t>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Compress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Press and hold CTRL, and then select the </a:t>
            </a:r>
            <a:r>
              <a:rPr lang="en-US" sz="1200" dirty="0" smtClean="0"/>
              <a:t>third, fifth, and seventh animation effects.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Modify: Expand</a:t>
            </a:r>
            <a:r>
              <a:rPr lang="en-US" sz="1200" b="0" baseline="0" dirty="0" smtClean="0"/>
              <a:t>, in the</a:t>
            </a:r>
            <a:r>
              <a:rPr lang="en-US" sz="1200" b="1" baseline="0" dirty="0" smtClean="0"/>
              <a:t> Start </a:t>
            </a:r>
            <a:r>
              <a:rPr lang="en-US" sz="1200" b="0" baseline="0" dirty="0" smtClean="0"/>
              <a:t>list, select </a:t>
            </a:r>
            <a:r>
              <a:rPr lang="en-US" sz="1200" b="1" baseline="0" dirty="0" smtClean="0"/>
              <a:t>On Click</a:t>
            </a:r>
            <a:r>
              <a:rPr lang="en-US" sz="1200" b="0" baseline="0" dirty="0" smtClean="0"/>
              <a:t>.</a:t>
            </a:r>
          </a:p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baseline="0" dirty="0" smtClean="0"/>
          </a:p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baseline="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63%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(first row, second option from the left).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Text 1, Lighter 50%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(second row, second option from the left).</a:t>
            </a:r>
            <a:endParaRPr lang="en-US" sz="1200" dirty="0" smtClean="0"/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ransition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559911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559911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0" y="0"/>
            <a:ext cx="9144000" cy="559911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ransition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71600" y="0"/>
            <a:ext cx="7772400" cy="6445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0" y="1484313"/>
            <a:ext cx="68263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20663" y="1484313"/>
            <a:ext cx="68262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ransition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71600" y="0"/>
            <a:ext cx="7772400" cy="6445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0" y="1484313"/>
            <a:ext cx="288925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/>
          </a:p>
        </p:txBody>
      </p:sp>
    </p:spTree>
  </p:cSld>
  <p:clrMapOvr>
    <a:masterClrMapping/>
  </p:clrMapOvr>
  <p:transition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613E042-DBAA-4110-8CD7-C8E0EBF9B1B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B2D352C-5E63-442D-BE51-864CE1E39356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0" y="1484313"/>
            <a:ext cx="6826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20663" y="1484313"/>
            <a:ext cx="6826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5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9.png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23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7.png"/><Relationship Id="rId27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 userDrawn="1"/>
        </p:nvGrpSpPr>
        <p:grpSpPr bwMode="auto">
          <a:xfrm>
            <a:off x="0" y="0"/>
            <a:ext cx="9156700" cy="908050"/>
            <a:chOff x="0" y="0"/>
            <a:chExt cx="5768" cy="477"/>
          </a:xfrm>
        </p:grpSpPr>
        <p:sp>
          <p:nvSpPr>
            <p:cNvPr id="120835" name="Freeform 3"/>
            <p:cNvSpPr>
              <a:spLocks/>
            </p:cNvSpPr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36" name="Freeform 4"/>
            <p:cNvSpPr>
              <a:spLocks/>
            </p:cNvSpPr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37" name="Freeform 5"/>
            <p:cNvSpPr>
              <a:spLocks/>
            </p:cNvSpPr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38" name="Freeform 6"/>
            <p:cNvSpPr>
              <a:spLocks/>
            </p:cNvSpPr>
            <p:nvPr userDrawn="1"/>
          </p:nvSpPr>
          <p:spPr bwMode="auto">
            <a:xfrm>
              <a:off x="131" y="269"/>
              <a:ext cx="251" cy="193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39" name="Freeform 7"/>
            <p:cNvSpPr>
              <a:spLocks/>
            </p:cNvSpPr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40" name="Freeform 8"/>
            <p:cNvSpPr>
              <a:spLocks/>
            </p:cNvSpPr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41" name="Freeform 9"/>
            <p:cNvSpPr>
              <a:spLocks/>
            </p:cNvSpPr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42" name="Freeform 10"/>
            <p:cNvSpPr>
              <a:spLocks/>
            </p:cNvSpPr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43" name="Freeform 11"/>
            <p:cNvSpPr>
              <a:spLocks/>
            </p:cNvSpPr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44" name="Freeform 12"/>
            <p:cNvSpPr>
              <a:spLocks/>
            </p:cNvSpPr>
            <p:nvPr userDrawn="1"/>
          </p:nvSpPr>
          <p:spPr bwMode="auto">
            <a:xfrm>
              <a:off x="2262" y="87"/>
              <a:ext cx="396" cy="228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45" name="Freeform 13"/>
            <p:cNvSpPr>
              <a:spLocks/>
            </p:cNvSpPr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46" name="Freeform 14"/>
            <p:cNvSpPr>
              <a:spLocks/>
            </p:cNvSpPr>
            <p:nvPr userDrawn="1"/>
          </p:nvSpPr>
          <p:spPr bwMode="auto">
            <a:xfrm>
              <a:off x="2723" y="324"/>
              <a:ext cx="414" cy="98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47" name="Freeform 15"/>
            <p:cNvSpPr>
              <a:spLocks/>
            </p:cNvSpPr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48" name="Freeform 16"/>
            <p:cNvSpPr>
              <a:spLocks/>
            </p:cNvSpPr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49" name="Freeform 17"/>
            <p:cNvSpPr>
              <a:spLocks/>
            </p:cNvSpPr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50" name="Freeform 18"/>
            <p:cNvSpPr>
              <a:spLocks/>
            </p:cNvSpPr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51" name="Freeform 19"/>
            <p:cNvSpPr>
              <a:spLocks/>
            </p:cNvSpPr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52" name="Freeform 20"/>
            <p:cNvSpPr>
              <a:spLocks/>
            </p:cNvSpPr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53" name="Freeform 21"/>
            <p:cNvSpPr>
              <a:spLocks/>
            </p:cNvSpPr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54" name="Freeform 22"/>
            <p:cNvSpPr>
              <a:spLocks/>
            </p:cNvSpPr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55" name="Freeform 23"/>
            <p:cNvSpPr>
              <a:spLocks/>
            </p:cNvSpPr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0856" name="Freeform 24"/>
            <p:cNvSpPr>
              <a:spLocks/>
            </p:cNvSpPr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fr-FR"/>
            </a:p>
          </p:txBody>
        </p:sp>
      </p:grpSp>
      <p:grpSp>
        <p:nvGrpSpPr>
          <p:cNvPr id="2051" name="Group 25"/>
          <p:cNvGrpSpPr>
            <a:grpSpLocks/>
          </p:cNvGrpSpPr>
          <p:nvPr userDrawn="1"/>
        </p:nvGrpSpPr>
        <p:grpSpPr bwMode="auto">
          <a:xfrm>
            <a:off x="-14288" y="6180138"/>
            <a:ext cx="9169401" cy="138112"/>
            <a:chOff x="0" y="4032"/>
            <a:chExt cx="5776" cy="87"/>
          </a:xfrm>
        </p:grpSpPr>
        <p:sp>
          <p:nvSpPr>
            <p:cNvPr id="120858" name="Freeform 26"/>
            <p:cNvSpPr>
              <a:spLocks/>
            </p:cNvSpPr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>
                <a:gd name="T0" fmla="*/ 165 w 1735"/>
                <a:gd name="T1" fmla="*/ 6 h 72"/>
                <a:gd name="T2" fmla="*/ 450 w 1735"/>
                <a:gd name="T3" fmla="*/ 3 h 72"/>
                <a:gd name="T4" fmla="*/ 714 w 1735"/>
                <a:gd name="T5" fmla="*/ 12 h 72"/>
                <a:gd name="T6" fmla="*/ 957 w 1735"/>
                <a:gd name="T7" fmla="*/ 24 h 72"/>
                <a:gd name="T8" fmla="*/ 1173 w 1735"/>
                <a:gd name="T9" fmla="*/ 24 h 72"/>
                <a:gd name="T10" fmla="*/ 1473 w 1735"/>
                <a:gd name="T11" fmla="*/ 15 h 72"/>
                <a:gd name="T12" fmla="*/ 1617 w 1735"/>
                <a:gd name="T13" fmla="*/ 0 h 72"/>
                <a:gd name="T14" fmla="*/ 1719 w 1735"/>
                <a:gd name="T15" fmla="*/ 15 h 72"/>
                <a:gd name="T16" fmla="*/ 1716 w 1735"/>
                <a:gd name="T17" fmla="*/ 66 h 72"/>
                <a:gd name="T18" fmla="*/ 1632 w 1735"/>
                <a:gd name="T19" fmla="*/ 51 h 72"/>
                <a:gd name="T20" fmla="*/ 1407 w 1735"/>
                <a:gd name="T21" fmla="*/ 51 h 72"/>
                <a:gd name="T22" fmla="*/ 1191 w 1735"/>
                <a:gd name="T23" fmla="*/ 48 h 72"/>
                <a:gd name="T24" fmla="*/ 870 w 1735"/>
                <a:gd name="T25" fmla="*/ 60 h 72"/>
                <a:gd name="T26" fmla="*/ 492 w 1735"/>
                <a:gd name="T27" fmla="*/ 48 h 72"/>
                <a:gd name="T28" fmla="*/ 291 w 1735"/>
                <a:gd name="T29" fmla="*/ 27 h 72"/>
                <a:gd name="T30" fmla="*/ 21 w 1735"/>
                <a:gd name="T31" fmla="*/ 36 h 72"/>
                <a:gd name="T32" fmla="*/ 165 w 1735"/>
                <a:gd name="T33" fmla="*/ 6 h 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35"/>
                <a:gd name="T52" fmla="*/ 0 h 72"/>
                <a:gd name="T53" fmla="*/ 1735 w 1735"/>
                <a:gd name="T54" fmla="*/ 72 h 7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20859" name="Freeform 27"/>
            <p:cNvSpPr>
              <a:spLocks/>
            </p:cNvSpPr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>
                <a:gd name="T0" fmla="*/ 2641 w 2655"/>
                <a:gd name="T1" fmla="*/ 6 h 60"/>
                <a:gd name="T2" fmla="*/ 2620 w 2655"/>
                <a:gd name="T3" fmla="*/ 30 h 60"/>
                <a:gd name="T4" fmla="*/ 2368 w 2655"/>
                <a:gd name="T5" fmla="*/ 45 h 60"/>
                <a:gd name="T6" fmla="*/ 2023 w 2655"/>
                <a:gd name="T7" fmla="*/ 60 h 60"/>
                <a:gd name="T8" fmla="*/ 1786 w 2655"/>
                <a:gd name="T9" fmla="*/ 48 h 60"/>
                <a:gd name="T10" fmla="*/ 1525 w 2655"/>
                <a:gd name="T11" fmla="*/ 36 h 60"/>
                <a:gd name="T12" fmla="*/ 1195 w 2655"/>
                <a:gd name="T13" fmla="*/ 45 h 60"/>
                <a:gd name="T14" fmla="*/ 817 w 2655"/>
                <a:gd name="T15" fmla="*/ 39 h 60"/>
                <a:gd name="T16" fmla="*/ 499 w 2655"/>
                <a:gd name="T17" fmla="*/ 27 h 60"/>
                <a:gd name="T18" fmla="*/ 136 w 2655"/>
                <a:gd name="T19" fmla="*/ 39 h 60"/>
                <a:gd name="T20" fmla="*/ 10 w 2655"/>
                <a:gd name="T21" fmla="*/ 33 h 60"/>
                <a:gd name="T22" fmla="*/ 76 w 2655"/>
                <a:gd name="T23" fmla="*/ 24 h 60"/>
                <a:gd name="T24" fmla="*/ 310 w 2655"/>
                <a:gd name="T25" fmla="*/ 18 h 60"/>
                <a:gd name="T26" fmla="*/ 544 w 2655"/>
                <a:gd name="T27" fmla="*/ 0 h 60"/>
                <a:gd name="T28" fmla="*/ 853 w 2655"/>
                <a:gd name="T29" fmla="*/ 21 h 60"/>
                <a:gd name="T30" fmla="*/ 1114 w 2655"/>
                <a:gd name="T31" fmla="*/ 21 h 60"/>
                <a:gd name="T32" fmla="*/ 1399 w 2655"/>
                <a:gd name="T33" fmla="*/ 3 h 60"/>
                <a:gd name="T34" fmla="*/ 1588 w 2655"/>
                <a:gd name="T35" fmla="*/ 9 h 60"/>
                <a:gd name="T36" fmla="*/ 1807 w 2655"/>
                <a:gd name="T37" fmla="*/ 21 h 60"/>
                <a:gd name="T38" fmla="*/ 2035 w 2655"/>
                <a:gd name="T39" fmla="*/ 12 h 60"/>
                <a:gd name="T40" fmla="*/ 2290 w 2655"/>
                <a:gd name="T41" fmla="*/ 18 h 60"/>
                <a:gd name="T42" fmla="*/ 2596 w 2655"/>
                <a:gd name="T43" fmla="*/ 3 h 60"/>
                <a:gd name="T44" fmla="*/ 2641 w 2655"/>
                <a:gd name="T45" fmla="*/ 6 h 6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655"/>
                <a:gd name="T70" fmla="*/ 0 h 60"/>
                <a:gd name="T71" fmla="*/ 2655 w 2655"/>
                <a:gd name="T72" fmla="*/ 60 h 6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20860" name="Freeform 28"/>
            <p:cNvSpPr>
              <a:spLocks/>
            </p:cNvSpPr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>
                <a:gd name="T0" fmla="*/ 1893 w 2041"/>
                <a:gd name="T1" fmla="*/ 39 h 62"/>
                <a:gd name="T2" fmla="*/ 1578 w 2041"/>
                <a:gd name="T3" fmla="*/ 45 h 62"/>
                <a:gd name="T4" fmla="*/ 1011 w 2041"/>
                <a:gd name="T5" fmla="*/ 60 h 62"/>
                <a:gd name="T6" fmla="*/ 438 w 2041"/>
                <a:gd name="T7" fmla="*/ 57 h 62"/>
                <a:gd name="T8" fmla="*/ 0 w 2041"/>
                <a:gd name="T9" fmla="*/ 36 h 62"/>
                <a:gd name="T10" fmla="*/ 0 w 2041"/>
                <a:gd name="T11" fmla="*/ 3 h 62"/>
                <a:gd name="T12" fmla="*/ 210 w 2041"/>
                <a:gd name="T13" fmla="*/ 18 h 62"/>
                <a:gd name="T14" fmla="*/ 474 w 2041"/>
                <a:gd name="T15" fmla="*/ 21 h 62"/>
                <a:gd name="T16" fmla="*/ 678 w 2041"/>
                <a:gd name="T17" fmla="*/ 9 h 62"/>
                <a:gd name="T18" fmla="*/ 897 w 2041"/>
                <a:gd name="T19" fmla="*/ 9 h 62"/>
                <a:gd name="T20" fmla="*/ 1167 w 2041"/>
                <a:gd name="T21" fmla="*/ 30 h 62"/>
                <a:gd name="T22" fmla="*/ 1500 w 2041"/>
                <a:gd name="T23" fmla="*/ 24 h 62"/>
                <a:gd name="T24" fmla="*/ 1758 w 2041"/>
                <a:gd name="T25" fmla="*/ 3 h 62"/>
                <a:gd name="T26" fmla="*/ 1938 w 2041"/>
                <a:gd name="T27" fmla="*/ 18 h 62"/>
                <a:gd name="T28" fmla="*/ 2034 w 2041"/>
                <a:gd name="T29" fmla="*/ 33 h 62"/>
                <a:gd name="T30" fmla="*/ 1893 w 2041"/>
                <a:gd name="T31" fmla="*/ 39 h 6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041"/>
                <a:gd name="T49" fmla="*/ 0 h 62"/>
                <a:gd name="T50" fmla="*/ 2041 w 2041"/>
                <a:gd name="T51" fmla="*/ 62 h 6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3117" name="Rectangle 45"/>
          <p:cNvSpPr>
            <a:spLocks noChangeArrowheads="1"/>
          </p:cNvSpPr>
          <p:nvPr userDrawn="1"/>
        </p:nvSpPr>
        <p:spPr bwMode="auto">
          <a:xfrm>
            <a:off x="71438" y="77788"/>
            <a:ext cx="1547812" cy="1190625"/>
          </a:xfrm>
          <a:prstGeom prst="rect">
            <a:avLst/>
          </a:prstGeom>
          <a:solidFill>
            <a:srgbClr val="000066"/>
          </a:solidFill>
          <a:ln w="9525">
            <a:solidFill>
              <a:srgbClr val="1F497D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118" name="Oval 46"/>
          <p:cNvSpPr>
            <a:spLocks noChangeArrowheads="1"/>
          </p:cNvSpPr>
          <p:nvPr userDrawn="1"/>
        </p:nvSpPr>
        <p:spPr bwMode="auto">
          <a:xfrm>
            <a:off x="293688" y="125413"/>
            <a:ext cx="1093787" cy="1095375"/>
          </a:xfrm>
          <a:prstGeom prst="ellipse">
            <a:avLst/>
          </a:prstGeom>
          <a:noFill/>
          <a:ln w="381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119" name="Oval 47"/>
          <p:cNvSpPr>
            <a:spLocks noChangeArrowheads="1"/>
          </p:cNvSpPr>
          <p:nvPr userDrawn="1"/>
        </p:nvSpPr>
        <p:spPr bwMode="auto">
          <a:xfrm>
            <a:off x="433388" y="269875"/>
            <a:ext cx="809625" cy="811213"/>
          </a:xfrm>
          <a:prstGeom prst="ellipse">
            <a:avLst/>
          </a:prstGeom>
          <a:noFill/>
          <a:ln w="381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120" name="Rectangle 48"/>
          <p:cNvSpPr>
            <a:spLocks noChangeArrowheads="1"/>
          </p:cNvSpPr>
          <p:nvPr userDrawn="1"/>
        </p:nvSpPr>
        <p:spPr bwMode="auto">
          <a:xfrm>
            <a:off x="133350" y="509588"/>
            <a:ext cx="1408113" cy="287337"/>
          </a:xfrm>
          <a:prstGeom prst="rect">
            <a:avLst/>
          </a:prstGeom>
          <a:solidFill>
            <a:srgbClr val="000066"/>
          </a:solidFill>
          <a:ln w="38100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2056" name="WordArt 49"/>
          <p:cNvSpPr>
            <a:spLocks noChangeArrowheads="1" noChangeShapeType="1" noTextEdit="1"/>
          </p:cNvSpPr>
          <p:nvPr userDrawn="1"/>
        </p:nvSpPr>
        <p:spPr bwMode="auto">
          <a:xfrm>
            <a:off x="198438" y="533400"/>
            <a:ext cx="1268412" cy="239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ANOR</a:t>
            </a:r>
          </a:p>
        </p:txBody>
      </p:sp>
      <p:sp>
        <p:nvSpPr>
          <p:cNvPr id="2057" name="WordArt 50"/>
          <p:cNvSpPr>
            <a:spLocks noChangeArrowheads="1" noChangeShapeType="1" noTextEdit="1"/>
          </p:cNvSpPr>
          <p:nvPr userDrawn="1"/>
        </p:nvSpPr>
        <p:spPr bwMode="auto">
          <a:xfrm>
            <a:off x="422275" y="204788"/>
            <a:ext cx="831850" cy="6572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258676"/>
              </a:avLst>
            </a:prstTxWarp>
          </a:bodyPr>
          <a:lstStyle/>
          <a:p>
            <a:pPr algn="ctr"/>
            <a:r>
              <a:rPr lang="en-GB" sz="3600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NORMES &amp; QUALITE</a:t>
            </a:r>
          </a:p>
        </p:txBody>
      </p:sp>
      <p:sp>
        <p:nvSpPr>
          <p:cNvPr id="2058" name="WordArt 51"/>
          <p:cNvSpPr>
            <a:spLocks noChangeArrowheads="1" noChangeShapeType="1" noTextEdit="1"/>
          </p:cNvSpPr>
          <p:nvPr userDrawn="1"/>
        </p:nvSpPr>
        <p:spPr bwMode="auto">
          <a:xfrm>
            <a:off x="403225" y="493713"/>
            <a:ext cx="869950" cy="657225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430589"/>
              </a:avLst>
            </a:prstTxWarp>
          </a:bodyPr>
          <a:lstStyle/>
          <a:p>
            <a:pPr algn="ctr"/>
            <a:r>
              <a:rPr lang="en-GB" sz="3600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STANDARDS &amp; QUALITY</a:t>
            </a:r>
          </a:p>
        </p:txBody>
      </p:sp>
      <p:cxnSp>
        <p:nvCxnSpPr>
          <p:cNvPr id="2059" name="AutoShape 52"/>
          <p:cNvCxnSpPr>
            <a:cxnSpLocks noChangeShapeType="1"/>
          </p:cNvCxnSpPr>
          <p:nvPr userDrawn="1"/>
        </p:nvCxnSpPr>
        <p:spPr bwMode="auto">
          <a:xfrm>
            <a:off x="133350" y="501650"/>
            <a:ext cx="1408113" cy="0"/>
          </a:xfrm>
          <a:prstGeom prst="straightConnector1">
            <a:avLst/>
          </a:prstGeom>
          <a:noFill/>
          <a:ln w="38100">
            <a:solidFill>
              <a:srgbClr val="FFFFFF"/>
            </a:solidFill>
            <a:round/>
            <a:headEnd/>
            <a:tailEnd/>
          </a:ln>
        </p:spPr>
      </p:cxnSp>
      <p:cxnSp>
        <p:nvCxnSpPr>
          <p:cNvPr id="2060" name="AutoShape 53"/>
          <p:cNvCxnSpPr>
            <a:cxnSpLocks noChangeShapeType="1"/>
          </p:cNvCxnSpPr>
          <p:nvPr userDrawn="1"/>
        </p:nvCxnSpPr>
        <p:spPr bwMode="auto">
          <a:xfrm>
            <a:off x="125413" y="801688"/>
            <a:ext cx="1408112" cy="0"/>
          </a:xfrm>
          <a:prstGeom prst="straightConnector1">
            <a:avLst/>
          </a:prstGeom>
          <a:noFill/>
          <a:ln w="38100">
            <a:solidFill>
              <a:srgbClr val="FFFFFF"/>
            </a:solidFill>
            <a:round/>
            <a:headEnd/>
            <a:tailEnd/>
          </a:ln>
        </p:spPr>
      </p:cxnSp>
      <p:pic>
        <p:nvPicPr>
          <p:cNvPr id="2061" name="Picture 54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4450" y="6149975"/>
            <a:ext cx="1538288" cy="663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062" name="Picture 55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627188" y="6149975"/>
            <a:ext cx="1682750" cy="657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063" name="Picture 56"/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355975" y="6149975"/>
            <a:ext cx="1800225" cy="630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064" name="Picture 57"/>
          <p:cNvPicPr>
            <a:picLocks noChangeAspect="1" noChangeArrowheads="1"/>
          </p:cNvPicPr>
          <p:nvPr userDrawn="1"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187950" y="6145213"/>
            <a:ext cx="1544638" cy="63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065" name="Picture 58"/>
          <p:cNvPicPr>
            <a:picLocks noChangeAspect="1" noChangeArrowheads="1"/>
          </p:cNvPicPr>
          <p:nvPr userDrawn="1"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775450" y="6149975"/>
            <a:ext cx="1268413" cy="633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066" name="Picture 59"/>
          <p:cNvPicPr>
            <a:picLocks noChangeAspect="1" noChangeArrowheads="1"/>
          </p:cNvPicPr>
          <p:nvPr userDrawn="1"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8094663" y="6149975"/>
            <a:ext cx="1016000" cy="638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ransition>
    <p:blinds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2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24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25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26"/>
        </a:buBlip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27"/>
        </a:buBlip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27"/>
        </a:buBlip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27"/>
        </a:buBlip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27"/>
        </a:buBlip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27"/>
        </a:buBlip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23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32.jpe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33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3" Type="http://schemas.openxmlformats.org/officeDocument/2006/relationships/diagramLayout" Target="../diagrams/layout16.xml"/><Relationship Id="rId7" Type="http://schemas.openxmlformats.org/officeDocument/2006/relationships/diagramData" Target="../diagrams/data17.xml"/><Relationship Id="rId12" Type="http://schemas.openxmlformats.org/officeDocument/2006/relationships/image" Target="../media/image34.jpe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5" Type="http://schemas.openxmlformats.org/officeDocument/2006/relationships/diagramColors" Target="../diagrams/colors16.xml"/><Relationship Id="rId10" Type="http://schemas.openxmlformats.org/officeDocument/2006/relationships/diagramColors" Target="../diagrams/colors17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openxmlformats.org/officeDocument/2006/relationships/image" Target="../media/image34.jpe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0.xml"/><Relationship Id="rId3" Type="http://schemas.openxmlformats.org/officeDocument/2006/relationships/diagramLayout" Target="../diagrams/layout19.xml"/><Relationship Id="rId7" Type="http://schemas.openxmlformats.org/officeDocument/2006/relationships/image" Target="../media/image34.jpeg"/><Relationship Id="rId12" Type="http://schemas.microsoft.com/office/2007/relationships/diagramDrawing" Target="../diagrams/drawing20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9.xml"/><Relationship Id="rId11" Type="http://schemas.openxmlformats.org/officeDocument/2006/relationships/diagramColors" Target="../diagrams/colors20.xml"/><Relationship Id="rId5" Type="http://schemas.openxmlformats.org/officeDocument/2006/relationships/diagramColors" Target="../diagrams/colors19.xml"/><Relationship Id="rId10" Type="http://schemas.openxmlformats.org/officeDocument/2006/relationships/diagramQuickStyle" Target="../diagrams/quickStyle20.xml"/><Relationship Id="rId4" Type="http://schemas.openxmlformats.org/officeDocument/2006/relationships/diagramQuickStyle" Target="../diagrams/quickStyle19.xml"/><Relationship Id="rId9" Type="http://schemas.openxmlformats.org/officeDocument/2006/relationships/diagramLayout" Target="../diagrams/layout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4.xml"/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12" Type="http://schemas.microsoft.com/office/2007/relationships/diagramDrawing" Target="../diagrams/drawing2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3.xml"/><Relationship Id="rId11" Type="http://schemas.openxmlformats.org/officeDocument/2006/relationships/diagramColors" Target="../diagrams/colors24.xml"/><Relationship Id="rId5" Type="http://schemas.openxmlformats.org/officeDocument/2006/relationships/diagramQuickStyle" Target="../diagrams/quickStyle23.xml"/><Relationship Id="rId10" Type="http://schemas.openxmlformats.org/officeDocument/2006/relationships/diagramQuickStyle" Target="../diagrams/quickStyle24.xml"/><Relationship Id="rId4" Type="http://schemas.openxmlformats.org/officeDocument/2006/relationships/diagramLayout" Target="../diagrams/layout23.xml"/><Relationship Id="rId9" Type="http://schemas.openxmlformats.org/officeDocument/2006/relationships/diagramLayout" Target="../diagrams/layout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4" Type="http://schemas.openxmlformats.org/officeDocument/2006/relationships/diagramLayout" Target="../diagrams/layout2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8.xml"/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12" Type="http://schemas.microsoft.com/office/2007/relationships/diagramDrawing" Target="../diagrams/drawing2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7.xml"/><Relationship Id="rId11" Type="http://schemas.openxmlformats.org/officeDocument/2006/relationships/diagramColors" Target="../diagrams/colors28.xml"/><Relationship Id="rId5" Type="http://schemas.openxmlformats.org/officeDocument/2006/relationships/diagramQuickStyle" Target="../diagrams/quickStyle27.xml"/><Relationship Id="rId10" Type="http://schemas.openxmlformats.org/officeDocument/2006/relationships/diagramQuickStyle" Target="../diagrams/quickStyle28.xml"/><Relationship Id="rId4" Type="http://schemas.openxmlformats.org/officeDocument/2006/relationships/diagramLayout" Target="../diagrams/layout27.xml"/><Relationship Id="rId9" Type="http://schemas.openxmlformats.org/officeDocument/2006/relationships/diagramLayout" Target="../diagrams/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diagramData" Target="../diagrams/data30.xml"/><Relationship Id="rId7" Type="http://schemas.microsoft.com/office/2007/relationships/diagramDrawing" Target="../diagrams/drawing3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0.xml"/><Relationship Id="rId5" Type="http://schemas.openxmlformats.org/officeDocument/2006/relationships/diagramQuickStyle" Target="../diagrams/quickStyle30.xml"/><Relationship Id="rId4" Type="http://schemas.openxmlformats.org/officeDocument/2006/relationships/diagramLayout" Target="../diagrams/layout30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diagramData" Target="../diagrams/data31.xml"/><Relationship Id="rId7" Type="http://schemas.microsoft.com/office/2007/relationships/diagramDrawing" Target="../diagrams/drawing3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1.xml"/><Relationship Id="rId5" Type="http://schemas.openxmlformats.org/officeDocument/2006/relationships/diagramQuickStyle" Target="../diagrams/quickStyle31.xml"/><Relationship Id="rId4" Type="http://schemas.openxmlformats.org/officeDocument/2006/relationships/diagramLayout" Target="../diagrams/layout31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3.xml"/><Relationship Id="rId3" Type="http://schemas.openxmlformats.org/officeDocument/2006/relationships/diagramData" Target="../diagrams/data32.xml"/><Relationship Id="rId7" Type="http://schemas.microsoft.com/office/2007/relationships/diagramDrawing" Target="../diagrams/drawing32.xml"/><Relationship Id="rId12" Type="http://schemas.microsoft.com/office/2007/relationships/diagramDrawing" Target="../diagrams/drawing3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2.xml"/><Relationship Id="rId11" Type="http://schemas.openxmlformats.org/officeDocument/2006/relationships/diagramColors" Target="../diagrams/colors33.xml"/><Relationship Id="rId5" Type="http://schemas.openxmlformats.org/officeDocument/2006/relationships/diagramQuickStyle" Target="../diagrams/quickStyle32.xml"/><Relationship Id="rId10" Type="http://schemas.openxmlformats.org/officeDocument/2006/relationships/diagramQuickStyle" Target="../diagrams/quickStyle33.xml"/><Relationship Id="rId4" Type="http://schemas.openxmlformats.org/officeDocument/2006/relationships/diagramLayout" Target="../diagrams/layout32.xml"/><Relationship Id="rId9" Type="http://schemas.openxmlformats.org/officeDocument/2006/relationships/diagramLayout" Target="../diagrams/layout3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30.jpeg"/><Relationship Id="rId3" Type="http://schemas.openxmlformats.org/officeDocument/2006/relationships/diagramData" Target="../diagrams/data34.xml"/><Relationship Id="rId7" Type="http://schemas.microsoft.com/office/2007/relationships/diagramDrawing" Target="../diagrams/drawing34.xml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4.xml"/><Relationship Id="rId11" Type="http://schemas.openxmlformats.org/officeDocument/2006/relationships/image" Target="../media/image11.png"/><Relationship Id="rId5" Type="http://schemas.openxmlformats.org/officeDocument/2006/relationships/diagramQuickStyle" Target="../diagrams/quickStyle34.xml"/><Relationship Id="rId10" Type="http://schemas.openxmlformats.org/officeDocument/2006/relationships/image" Target="../media/image10.png"/><Relationship Id="rId4" Type="http://schemas.openxmlformats.org/officeDocument/2006/relationships/diagramLayout" Target="../diagrams/layout34.xml"/><Relationship Id="rId9" Type="http://schemas.openxmlformats.org/officeDocument/2006/relationships/image" Target="../media/image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35.xml"/><Relationship Id="rId7" Type="http://schemas.microsoft.com/office/2007/relationships/diagramDrawing" Target="../diagrams/drawing35.xml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5.xml"/><Relationship Id="rId11" Type="http://schemas.openxmlformats.org/officeDocument/2006/relationships/image" Target="../media/image11.png"/><Relationship Id="rId5" Type="http://schemas.openxmlformats.org/officeDocument/2006/relationships/diagramQuickStyle" Target="../diagrams/quickStyle35.xml"/><Relationship Id="rId10" Type="http://schemas.openxmlformats.org/officeDocument/2006/relationships/image" Target="../media/image10.png"/><Relationship Id="rId4" Type="http://schemas.openxmlformats.org/officeDocument/2006/relationships/diagramLayout" Target="../diagrams/layout35.xml"/><Relationship Id="rId9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7.xml"/><Relationship Id="rId3" Type="http://schemas.openxmlformats.org/officeDocument/2006/relationships/diagramLayout" Target="../diagrams/layout36.xml"/><Relationship Id="rId7" Type="http://schemas.openxmlformats.org/officeDocument/2006/relationships/diagramData" Target="../diagrams/data37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6.xml"/><Relationship Id="rId11" Type="http://schemas.microsoft.com/office/2007/relationships/diagramDrawing" Target="../diagrams/drawing37.xml"/><Relationship Id="rId5" Type="http://schemas.openxmlformats.org/officeDocument/2006/relationships/diagramColors" Target="../diagrams/colors36.xml"/><Relationship Id="rId10" Type="http://schemas.openxmlformats.org/officeDocument/2006/relationships/diagramColors" Target="../diagrams/colors37.xml"/><Relationship Id="rId4" Type="http://schemas.openxmlformats.org/officeDocument/2006/relationships/diagramQuickStyle" Target="../diagrams/quickStyle36.xml"/><Relationship Id="rId9" Type="http://schemas.openxmlformats.org/officeDocument/2006/relationships/diagramQuickStyle" Target="../diagrams/quickStyle3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8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8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0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40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1.xml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41.xml"/><Relationship Id="rId5" Type="http://schemas.openxmlformats.org/officeDocument/2006/relationships/diagramColors" Target="../diagrams/colors41.xml"/><Relationship Id="rId4" Type="http://schemas.openxmlformats.org/officeDocument/2006/relationships/diagramQuickStyle" Target="../diagrams/quickStyle4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oneTexte 2"/>
          <p:cNvSpPr txBox="1">
            <a:spLocks noChangeArrowheads="1"/>
          </p:cNvSpPr>
          <p:nvPr/>
        </p:nvSpPr>
        <p:spPr bwMode="auto">
          <a:xfrm>
            <a:off x="1692275" y="44450"/>
            <a:ext cx="7451725" cy="831850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2400" b="1" i="1">
                <a:solidFill>
                  <a:schemeClr val="bg1"/>
                </a:solidFill>
                <a:cs typeface="Times New Roman" pitchFamily="18" charset="0"/>
              </a:rPr>
              <a:t>Semaine Nationale de la Qualité (SENAQ  2013)</a:t>
            </a:r>
          </a:p>
          <a:p>
            <a:pPr algn="ctr"/>
            <a:r>
              <a:rPr lang="fr-FR" sz="2400" b="1" i="1">
                <a:solidFill>
                  <a:schemeClr val="bg1"/>
                </a:solidFill>
                <a:cs typeface="Times New Roman" pitchFamily="18" charset="0"/>
              </a:rPr>
              <a:t>(Forum –débat qualité)</a:t>
            </a:r>
          </a:p>
        </p:txBody>
      </p:sp>
      <p:sp>
        <p:nvSpPr>
          <p:cNvPr id="3" name="Rectangle à coins arrondis 2"/>
          <p:cNvSpPr/>
          <p:nvPr/>
        </p:nvSpPr>
        <p:spPr bwMode="auto">
          <a:xfrm>
            <a:off x="395536" y="2258413"/>
            <a:ext cx="8352928" cy="31683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3200" dirty="0"/>
              <a:t>La normalisation du secteur du transport routier au Cameroun : la norme </a:t>
            </a:r>
            <a:r>
              <a:rPr lang="fr-FR" sz="3200" b="1" dirty="0"/>
              <a:t>NC 215 : 2004-09 </a:t>
            </a:r>
            <a:r>
              <a:rPr lang="fr-FR" sz="3200" dirty="0"/>
              <a:t> du </a:t>
            </a:r>
            <a:r>
              <a:rPr lang="fr-FR" sz="3200" b="1" dirty="0"/>
              <a:t>Management de la qualité et de la sécurité dans le transport par autobus</a:t>
            </a:r>
            <a:endParaRPr kumimoji="1" lang="fr-FR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" name="Ellipse 3"/>
          <p:cNvSpPr/>
          <p:nvPr/>
        </p:nvSpPr>
        <p:spPr bwMode="auto">
          <a:xfrm>
            <a:off x="2843808" y="1412776"/>
            <a:ext cx="3528392" cy="845637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THEME</a:t>
            </a:r>
            <a:endParaRPr kumimoji="1" lang="fr-FR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0" y="1484784"/>
          <a:ext cx="8748464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2126119" y="188640"/>
            <a:ext cx="4891762" cy="1222940"/>
            <a:chOff x="1766586" y="3312371"/>
            <a:chExt cx="4891762" cy="122294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" name="Rounded Rectangle 5"/>
            <p:cNvSpPr/>
            <p:nvPr/>
          </p:nvSpPr>
          <p:spPr>
            <a:xfrm>
              <a:off x="1766586" y="3312371"/>
              <a:ext cx="4891762" cy="1222940"/>
            </a:xfrm>
            <a:prstGeom prst="roundRect">
              <a:avLst>
                <a:gd name="adj" fmla="val 10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1802405" y="3348190"/>
              <a:ext cx="4820124" cy="11513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3200" b="1" kern="1200" dirty="0" smtClean="0"/>
                <a:t>Environnement économique</a:t>
              </a:r>
              <a:endParaRPr lang="en-GB" sz="3200" b="1" kern="1200" dirty="0"/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395536" y="1268760"/>
            <a:ext cx="8291264" cy="52565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fr-FR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Graphique 3"/>
          <p:cNvGraphicFramePr/>
          <p:nvPr>
            <p:extLst>
              <p:ext uri="{D42A27DB-BD31-4B8C-83A1-F6EECF244321}">
                <p14:modId xmlns:p14="http://schemas.microsoft.com/office/powerpoint/2010/main" val="2648698344"/>
              </p:ext>
            </p:extLst>
          </p:nvPr>
        </p:nvGraphicFramePr>
        <p:xfrm>
          <a:off x="323528" y="1556792"/>
          <a:ext cx="4968552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748957"/>
              </p:ext>
            </p:extLst>
          </p:nvPr>
        </p:nvGraphicFramePr>
        <p:xfrm>
          <a:off x="5436096" y="1196752"/>
          <a:ext cx="3563888" cy="424847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349807"/>
                <a:gridCol w="2214081"/>
              </a:tblGrid>
              <a:tr h="724737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u="none" strike="noStrike" dirty="0">
                          <a:effectLst/>
                        </a:rPr>
                        <a:t>Année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u="none" strike="noStrike" dirty="0">
                          <a:effectLst/>
                        </a:rPr>
                        <a:t>Chiffre d'affaires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26"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dirty="0">
                          <a:effectLst/>
                        </a:rPr>
                        <a:t>2005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dirty="0">
                          <a:effectLst/>
                        </a:rPr>
                        <a:t>29,06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26"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>
                          <a:effectLst/>
                        </a:rPr>
                        <a:t>2006</a:t>
                      </a:r>
                      <a:endParaRPr lang="fr-FR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dirty="0">
                          <a:effectLst/>
                        </a:rPr>
                        <a:t>30,94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26"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>
                          <a:effectLst/>
                        </a:rPr>
                        <a:t>2007</a:t>
                      </a:r>
                      <a:endParaRPr lang="fr-FR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dirty="0">
                          <a:effectLst/>
                        </a:rPr>
                        <a:t>33,17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26"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>
                          <a:effectLst/>
                        </a:rPr>
                        <a:t>2008</a:t>
                      </a:r>
                      <a:endParaRPr lang="fr-FR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dirty="0">
                          <a:effectLst/>
                        </a:rPr>
                        <a:t>33,02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26"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>
                          <a:effectLst/>
                        </a:rPr>
                        <a:t>2009</a:t>
                      </a:r>
                      <a:endParaRPr lang="fr-FR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dirty="0">
                          <a:effectLst/>
                        </a:rPr>
                        <a:t>36,75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26"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dirty="0">
                          <a:effectLst/>
                        </a:rPr>
                        <a:t>2010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dirty="0">
                          <a:effectLst/>
                        </a:rPr>
                        <a:t>37,12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26"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>
                          <a:effectLst/>
                        </a:rPr>
                        <a:t>2011</a:t>
                      </a:r>
                      <a:endParaRPr lang="fr-FR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dirty="0">
                          <a:effectLst/>
                        </a:rPr>
                        <a:t>38,98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26"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>
                          <a:effectLst/>
                        </a:rPr>
                        <a:t>2012</a:t>
                      </a:r>
                      <a:endParaRPr lang="fr-FR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dirty="0">
                          <a:effectLst/>
                        </a:rPr>
                        <a:t>40,93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26"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>
                          <a:effectLst/>
                        </a:rPr>
                        <a:t>2013</a:t>
                      </a:r>
                      <a:endParaRPr lang="fr-FR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2000" u="none" strike="noStrike" dirty="0">
                          <a:effectLst/>
                        </a:rPr>
                        <a:t>42,97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5445224"/>
            <a:ext cx="75608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kumimoji="0" lang="fr-FR" kern="0" dirty="0" smtClean="0"/>
              <a:t>  Une croissance annuelle de 5%,</a:t>
            </a:r>
          </a:p>
          <a:p>
            <a:pPr>
              <a:buFont typeface="Arial" pitchFamily="34" charset="0"/>
              <a:buChar char="•"/>
            </a:pPr>
            <a:r>
              <a:rPr kumimoji="0" lang="fr-FR" b="1" u="heavy" kern="0" dirty="0" smtClean="0"/>
              <a:t>Source</a:t>
            </a:r>
            <a:r>
              <a:rPr kumimoji="0" lang="fr-FR" b="1" kern="0" dirty="0" smtClean="0"/>
              <a:t> : </a:t>
            </a:r>
            <a:r>
              <a:rPr kumimoji="0" lang="fr-FR" kern="0" dirty="0" err="1" smtClean="0"/>
              <a:t>AcaExpertise</a:t>
            </a:r>
            <a:r>
              <a:rPr kumimoji="0" lang="fr-FR" kern="0" dirty="0" smtClean="0"/>
              <a:t> à partir des données d’enquêtes et de l’INS</a:t>
            </a:r>
          </a:p>
          <a:p>
            <a:pPr lvl="0">
              <a:buFont typeface="Arial" pitchFamily="34" charset="0"/>
              <a:buChar char="•"/>
            </a:pPr>
            <a:r>
              <a:rPr kumimoji="0" lang="fr-FR" kern="0" dirty="0" smtClean="0"/>
              <a:t> </a:t>
            </a:r>
          </a:p>
          <a:p>
            <a:endParaRPr lang="en-GB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Espace réservé du conten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2718427"/>
              </p:ext>
            </p:extLst>
          </p:nvPr>
        </p:nvGraphicFramePr>
        <p:xfrm>
          <a:off x="611560" y="1412776"/>
          <a:ext cx="7848872" cy="48500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81484"/>
                <a:gridCol w="2567388"/>
              </a:tblGrid>
              <a:tr h="1092580">
                <a:tc>
                  <a:txBody>
                    <a:bodyPr/>
                    <a:lstStyle/>
                    <a:p>
                      <a:pPr>
                        <a:lnSpc>
                          <a:spcPts val="55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</a:rPr>
                        <a:t> </a:t>
                      </a:r>
                    </a:p>
                    <a:p>
                      <a:pPr marL="615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</a:rPr>
                        <a:t>C</a:t>
                      </a:r>
                      <a:r>
                        <a:rPr lang="fr-FR" sz="2400" b="1" spc="-5" dirty="0">
                          <a:effectLst/>
                        </a:rPr>
                        <a:t>o</a:t>
                      </a:r>
                      <a:r>
                        <a:rPr lang="fr-FR" sz="2400" b="1" dirty="0">
                          <a:effectLst/>
                        </a:rPr>
                        <a:t>n</a:t>
                      </a:r>
                      <a:r>
                        <a:rPr lang="fr-FR" sz="2400" b="1" spc="-5" dirty="0">
                          <a:effectLst/>
                        </a:rPr>
                        <a:t>t</a:t>
                      </a:r>
                      <a:r>
                        <a:rPr lang="fr-FR" sz="2400" b="1" dirty="0">
                          <a:effectLst/>
                        </a:rPr>
                        <a:t>r</a:t>
                      </a:r>
                      <a:r>
                        <a:rPr lang="fr-FR" sz="2400" b="1" spc="5" dirty="0">
                          <a:effectLst/>
                        </a:rPr>
                        <a:t>i</a:t>
                      </a:r>
                      <a:r>
                        <a:rPr lang="fr-FR" sz="2400" b="1" dirty="0">
                          <a:effectLst/>
                        </a:rPr>
                        <a:t>bu</a:t>
                      </a:r>
                      <a:r>
                        <a:rPr lang="fr-FR" sz="2400" b="1" spc="-5" dirty="0">
                          <a:effectLst/>
                        </a:rPr>
                        <a:t>t</a:t>
                      </a:r>
                      <a:r>
                        <a:rPr lang="fr-FR" sz="2400" b="1" dirty="0">
                          <a:effectLst/>
                        </a:rPr>
                        <a:t>ion du </a:t>
                      </a:r>
                      <a:r>
                        <a:rPr lang="fr-FR" sz="2400" b="1" spc="5" dirty="0">
                          <a:effectLst/>
                        </a:rPr>
                        <a:t>sec</a:t>
                      </a:r>
                      <a:r>
                        <a:rPr lang="fr-FR" sz="2400" b="1" dirty="0">
                          <a:effectLst/>
                        </a:rPr>
                        <a:t>teur </a:t>
                      </a:r>
                      <a:r>
                        <a:rPr lang="fr-FR" sz="2400" b="1" spc="-10" dirty="0">
                          <a:effectLst/>
                        </a:rPr>
                        <a:t>d</a:t>
                      </a:r>
                      <a:r>
                        <a:rPr lang="fr-FR" sz="2400" b="1" spc="5" dirty="0">
                          <a:effectLst/>
                        </a:rPr>
                        <a:t>e</a:t>
                      </a:r>
                      <a:r>
                        <a:rPr lang="fr-FR" sz="2400" b="1" dirty="0">
                          <a:effectLst/>
                        </a:rPr>
                        <a:t>s</a:t>
                      </a:r>
                      <a:r>
                        <a:rPr lang="fr-FR" sz="2400" b="1" spc="5" dirty="0">
                          <a:effectLst/>
                        </a:rPr>
                        <a:t> </a:t>
                      </a:r>
                      <a:r>
                        <a:rPr lang="fr-FR" sz="2400" b="1" dirty="0">
                          <a:effectLst/>
                        </a:rPr>
                        <a:t>tr</a:t>
                      </a:r>
                      <a:r>
                        <a:rPr lang="fr-FR" sz="2400" b="1" spc="5" dirty="0">
                          <a:effectLst/>
                        </a:rPr>
                        <a:t>a</a:t>
                      </a:r>
                      <a:r>
                        <a:rPr lang="fr-FR" sz="2400" b="1" dirty="0">
                          <a:effectLst/>
                        </a:rPr>
                        <a:t>nsports</a:t>
                      </a:r>
                      <a:r>
                        <a:rPr lang="fr-FR" sz="2400" b="1" spc="-10" dirty="0">
                          <a:effectLst/>
                        </a:rPr>
                        <a:t> </a:t>
                      </a:r>
                      <a:r>
                        <a:rPr lang="fr-FR" sz="2400" b="1" spc="5" dirty="0">
                          <a:effectLst/>
                        </a:rPr>
                        <a:t>a</a:t>
                      </a:r>
                      <a:r>
                        <a:rPr lang="fr-FR" sz="2400" b="1" dirty="0">
                          <a:effectLst/>
                        </a:rPr>
                        <a:t>u </a:t>
                      </a:r>
                      <a:r>
                        <a:rPr lang="fr-FR" sz="2400" b="1" spc="-5" dirty="0">
                          <a:effectLst/>
                        </a:rPr>
                        <a:t>P</a:t>
                      </a:r>
                      <a:r>
                        <a:rPr lang="fr-FR" sz="2400" b="1" dirty="0">
                          <a:effectLst/>
                        </a:rPr>
                        <a:t>IB</a:t>
                      </a:r>
                      <a:endParaRPr lang="fr-FR" sz="2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55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fr-FR" sz="2400" b="1">
                          <a:effectLst/>
                        </a:rPr>
                        <a:t> </a:t>
                      </a:r>
                    </a:p>
                    <a:p>
                      <a:pPr marL="603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b="1" spc="5">
                          <a:effectLst/>
                        </a:rPr>
                        <a:t>6</a:t>
                      </a:r>
                      <a:r>
                        <a:rPr lang="fr-FR" sz="2400" b="1">
                          <a:effectLst/>
                        </a:rPr>
                        <a:t>% depuis</a:t>
                      </a:r>
                      <a:r>
                        <a:rPr lang="fr-FR" sz="2400" b="1" spc="-5">
                          <a:effectLst/>
                        </a:rPr>
                        <a:t> </a:t>
                      </a:r>
                      <a:r>
                        <a:rPr lang="fr-FR" sz="2400" b="1" spc="5">
                          <a:effectLst/>
                        </a:rPr>
                        <a:t>1</a:t>
                      </a:r>
                      <a:r>
                        <a:rPr lang="fr-FR" sz="2400" b="1" spc="-5">
                          <a:effectLst/>
                        </a:rPr>
                        <a:t>9</a:t>
                      </a:r>
                      <a:r>
                        <a:rPr lang="fr-FR" sz="2400" b="1" spc="5">
                          <a:effectLst/>
                        </a:rPr>
                        <a:t>9</a:t>
                      </a:r>
                      <a:r>
                        <a:rPr lang="fr-FR" sz="2400" b="1">
                          <a:effectLst/>
                        </a:rPr>
                        <a:t>5</a:t>
                      </a:r>
                      <a:endParaRPr lang="fr-FR" sz="2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594">
                <a:tc>
                  <a:txBody>
                    <a:bodyPr/>
                    <a:lstStyle/>
                    <a:p>
                      <a:pPr>
                        <a:lnSpc>
                          <a:spcPts val="65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</a:rPr>
                        <a:t> </a:t>
                      </a:r>
                    </a:p>
                    <a:p>
                      <a:pPr marL="615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</a:rPr>
                        <a:t>C</a:t>
                      </a:r>
                      <a:r>
                        <a:rPr lang="fr-FR" sz="2400" b="1" spc="-5" dirty="0">
                          <a:effectLst/>
                        </a:rPr>
                        <a:t>o</a:t>
                      </a:r>
                      <a:r>
                        <a:rPr lang="fr-FR" sz="2400" b="1" dirty="0">
                          <a:effectLst/>
                        </a:rPr>
                        <a:t>n</a:t>
                      </a:r>
                      <a:r>
                        <a:rPr lang="fr-FR" sz="2400" b="1" spc="-5" dirty="0">
                          <a:effectLst/>
                        </a:rPr>
                        <a:t>t</a:t>
                      </a:r>
                      <a:r>
                        <a:rPr lang="fr-FR" sz="2400" b="1" dirty="0">
                          <a:effectLst/>
                        </a:rPr>
                        <a:t>r</a:t>
                      </a:r>
                      <a:r>
                        <a:rPr lang="fr-FR" sz="2400" b="1" spc="5" dirty="0">
                          <a:effectLst/>
                        </a:rPr>
                        <a:t>i</a:t>
                      </a:r>
                      <a:r>
                        <a:rPr lang="fr-FR" sz="2400" b="1" dirty="0">
                          <a:effectLst/>
                        </a:rPr>
                        <a:t>bu</a:t>
                      </a:r>
                      <a:r>
                        <a:rPr lang="fr-FR" sz="2400" b="1" spc="-5" dirty="0">
                          <a:effectLst/>
                        </a:rPr>
                        <a:t>t</a:t>
                      </a:r>
                      <a:r>
                        <a:rPr lang="fr-FR" sz="2400" b="1" dirty="0">
                          <a:effectLst/>
                        </a:rPr>
                        <a:t>ion du </a:t>
                      </a:r>
                      <a:r>
                        <a:rPr lang="fr-FR" sz="2400" b="1" spc="5" dirty="0">
                          <a:effectLst/>
                        </a:rPr>
                        <a:t>sec</a:t>
                      </a:r>
                      <a:r>
                        <a:rPr lang="fr-FR" sz="2400" b="1" dirty="0">
                          <a:effectLst/>
                        </a:rPr>
                        <a:t>teur </a:t>
                      </a:r>
                      <a:r>
                        <a:rPr lang="fr-FR" sz="2400" b="1" spc="-10" dirty="0">
                          <a:effectLst/>
                        </a:rPr>
                        <a:t>d</a:t>
                      </a:r>
                      <a:r>
                        <a:rPr lang="fr-FR" sz="2400" b="1" spc="5" dirty="0">
                          <a:effectLst/>
                        </a:rPr>
                        <a:t>e</a:t>
                      </a:r>
                      <a:r>
                        <a:rPr lang="fr-FR" sz="2400" b="1" dirty="0">
                          <a:effectLst/>
                        </a:rPr>
                        <a:t>s</a:t>
                      </a:r>
                      <a:r>
                        <a:rPr lang="fr-FR" sz="2400" b="1" spc="5" dirty="0">
                          <a:effectLst/>
                        </a:rPr>
                        <a:t> </a:t>
                      </a:r>
                      <a:r>
                        <a:rPr lang="fr-FR" sz="2400" b="1" dirty="0">
                          <a:effectLst/>
                        </a:rPr>
                        <a:t>tr</a:t>
                      </a:r>
                      <a:r>
                        <a:rPr lang="fr-FR" sz="2400" b="1" spc="5" dirty="0">
                          <a:effectLst/>
                        </a:rPr>
                        <a:t>a</a:t>
                      </a:r>
                      <a:r>
                        <a:rPr lang="fr-FR" sz="2400" b="1" dirty="0">
                          <a:effectLst/>
                        </a:rPr>
                        <a:t>nsports</a:t>
                      </a:r>
                      <a:r>
                        <a:rPr lang="fr-FR" sz="2400" b="1" spc="-10" dirty="0">
                          <a:effectLst/>
                        </a:rPr>
                        <a:t> </a:t>
                      </a:r>
                      <a:r>
                        <a:rPr lang="fr-FR" sz="2400" b="1" spc="5" dirty="0">
                          <a:effectLst/>
                        </a:rPr>
                        <a:t>a</a:t>
                      </a:r>
                      <a:r>
                        <a:rPr lang="fr-FR" sz="2400" b="1" dirty="0">
                          <a:effectLst/>
                        </a:rPr>
                        <a:t>ux</a:t>
                      </a:r>
                      <a:r>
                        <a:rPr lang="fr-FR" sz="2400" b="1" spc="-10" dirty="0">
                          <a:effectLst/>
                        </a:rPr>
                        <a:t> </a:t>
                      </a:r>
                      <a:r>
                        <a:rPr lang="fr-FR" sz="2400" b="1" spc="5" dirty="0">
                          <a:effectLst/>
                        </a:rPr>
                        <a:t>éc</a:t>
                      </a:r>
                      <a:r>
                        <a:rPr lang="fr-FR" sz="2400" b="1" spc="-15" dirty="0">
                          <a:effectLst/>
                        </a:rPr>
                        <a:t>h</a:t>
                      </a:r>
                      <a:r>
                        <a:rPr lang="fr-FR" sz="2400" b="1" spc="5" dirty="0">
                          <a:effectLst/>
                        </a:rPr>
                        <a:t>a</a:t>
                      </a:r>
                      <a:r>
                        <a:rPr lang="fr-FR" sz="2400" b="1" dirty="0">
                          <a:effectLst/>
                        </a:rPr>
                        <a:t>nges</a:t>
                      </a:r>
                      <a:r>
                        <a:rPr lang="fr-FR" sz="2400" b="1" spc="5" dirty="0">
                          <a:effectLst/>
                        </a:rPr>
                        <a:t> </a:t>
                      </a:r>
                      <a:r>
                        <a:rPr lang="fr-FR" sz="2400" b="1" spc="-5" dirty="0">
                          <a:effectLst/>
                        </a:rPr>
                        <a:t>e</a:t>
                      </a:r>
                      <a:r>
                        <a:rPr lang="fr-FR" sz="2400" b="1" spc="5" dirty="0">
                          <a:effectLst/>
                        </a:rPr>
                        <a:t>x</a:t>
                      </a:r>
                      <a:r>
                        <a:rPr lang="fr-FR" sz="2400" b="1" dirty="0">
                          <a:effectLst/>
                        </a:rPr>
                        <a:t>tér</a:t>
                      </a:r>
                      <a:r>
                        <a:rPr lang="fr-FR" sz="2400" b="1" spc="-5" dirty="0">
                          <a:effectLst/>
                        </a:rPr>
                        <a:t>i</a:t>
                      </a:r>
                      <a:r>
                        <a:rPr lang="fr-FR" sz="2400" b="1" spc="5" dirty="0">
                          <a:effectLst/>
                        </a:rPr>
                        <a:t>e</a:t>
                      </a:r>
                      <a:r>
                        <a:rPr lang="fr-FR" sz="2400" b="1" dirty="0">
                          <a:effectLst/>
                        </a:rPr>
                        <a:t>urs</a:t>
                      </a:r>
                      <a:endParaRPr lang="fr-FR" sz="2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65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fr-FR" sz="2400" b="1">
                          <a:effectLst/>
                        </a:rPr>
                        <a:t> </a:t>
                      </a:r>
                    </a:p>
                    <a:p>
                      <a:pPr marL="603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b="1" spc="5">
                          <a:effectLst/>
                        </a:rPr>
                        <a:t>4</a:t>
                      </a:r>
                      <a:r>
                        <a:rPr lang="fr-FR" sz="2400" b="1">
                          <a:effectLst/>
                        </a:rPr>
                        <a:t>%</a:t>
                      </a:r>
                      <a:r>
                        <a:rPr lang="fr-FR" sz="2400" b="1" spc="-10">
                          <a:effectLst/>
                        </a:rPr>
                        <a:t> </a:t>
                      </a:r>
                      <a:r>
                        <a:rPr lang="fr-FR" sz="2400" b="1" spc="5">
                          <a:effectLst/>
                        </a:rPr>
                        <a:t>depu</a:t>
                      </a:r>
                      <a:r>
                        <a:rPr lang="fr-FR" sz="2400" b="1">
                          <a:effectLst/>
                        </a:rPr>
                        <a:t>is</a:t>
                      </a:r>
                      <a:r>
                        <a:rPr lang="fr-FR" sz="2400" b="1" spc="-10">
                          <a:effectLst/>
                        </a:rPr>
                        <a:t> </a:t>
                      </a:r>
                      <a:r>
                        <a:rPr lang="fr-FR" sz="2400" b="1" spc="5">
                          <a:effectLst/>
                        </a:rPr>
                        <a:t>19</a:t>
                      </a:r>
                      <a:r>
                        <a:rPr lang="fr-FR" sz="2400" b="1" spc="-5">
                          <a:effectLst/>
                        </a:rPr>
                        <a:t>9</a:t>
                      </a:r>
                      <a:r>
                        <a:rPr lang="fr-FR" sz="2400" b="1">
                          <a:effectLst/>
                        </a:rPr>
                        <a:t>5</a:t>
                      </a:r>
                      <a:endParaRPr lang="fr-FR" sz="2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0649">
                <a:tc>
                  <a:txBody>
                    <a:bodyPr/>
                    <a:lstStyle/>
                    <a:p>
                      <a:pPr>
                        <a:lnSpc>
                          <a:spcPts val="55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</a:rPr>
                        <a:t> </a:t>
                      </a:r>
                    </a:p>
                    <a:p>
                      <a:pPr marL="615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b="1" spc="5" dirty="0">
                          <a:effectLst/>
                        </a:rPr>
                        <a:t>Pa</a:t>
                      </a:r>
                      <a:r>
                        <a:rPr lang="fr-FR" sz="2400" b="1" dirty="0">
                          <a:effectLst/>
                        </a:rPr>
                        <a:t>rt du </a:t>
                      </a:r>
                      <a:r>
                        <a:rPr lang="fr-FR" sz="2400" b="1" spc="-5" dirty="0">
                          <a:effectLst/>
                        </a:rPr>
                        <a:t>t</a:t>
                      </a:r>
                      <a:r>
                        <a:rPr lang="fr-FR" sz="2400" b="1" dirty="0">
                          <a:effectLst/>
                        </a:rPr>
                        <a:t>r</a:t>
                      </a:r>
                      <a:r>
                        <a:rPr lang="fr-FR" sz="2400" b="1" spc="5" dirty="0">
                          <a:effectLst/>
                        </a:rPr>
                        <a:t>a</a:t>
                      </a:r>
                      <a:r>
                        <a:rPr lang="fr-FR" sz="2400" b="1" dirty="0">
                          <a:effectLst/>
                        </a:rPr>
                        <a:t>nsport rou</a:t>
                      </a:r>
                      <a:r>
                        <a:rPr lang="fr-FR" sz="2400" b="1" spc="-5" dirty="0">
                          <a:effectLst/>
                        </a:rPr>
                        <a:t>t</a:t>
                      </a:r>
                      <a:r>
                        <a:rPr lang="fr-FR" sz="2400" b="1" dirty="0">
                          <a:effectLst/>
                        </a:rPr>
                        <a:t>i</a:t>
                      </a:r>
                      <a:r>
                        <a:rPr lang="fr-FR" sz="2400" b="1" spc="5" dirty="0">
                          <a:effectLst/>
                        </a:rPr>
                        <a:t>e</a:t>
                      </a:r>
                      <a:r>
                        <a:rPr lang="fr-FR" sz="2400" b="1" dirty="0">
                          <a:effectLst/>
                        </a:rPr>
                        <a:t>r</a:t>
                      </a:r>
                      <a:r>
                        <a:rPr lang="fr-FR" sz="2400" b="1" spc="-10" dirty="0">
                          <a:effectLst/>
                        </a:rPr>
                        <a:t> </a:t>
                      </a:r>
                      <a:r>
                        <a:rPr lang="fr-FR" sz="2400" b="1" dirty="0">
                          <a:effectLst/>
                        </a:rPr>
                        <a:t>d</a:t>
                      </a:r>
                      <a:r>
                        <a:rPr lang="fr-FR" sz="2400" b="1" spc="5" dirty="0">
                          <a:effectLst/>
                        </a:rPr>
                        <a:t>a</a:t>
                      </a:r>
                      <a:r>
                        <a:rPr lang="fr-FR" sz="2400" b="1" dirty="0">
                          <a:effectLst/>
                        </a:rPr>
                        <a:t>ns</a:t>
                      </a:r>
                      <a:r>
                        <a:rPr lang="fr-FR" sz="2400" b="1" spc="5" dirty="0">
                          <a:effectLst/>
                        </a:rPr>
                        <a:t> </a:t>
                      </a:r>
                      <a:r>
                        <a:rPr lang="fr-FR" sz="2400" b="1" dirty="0">
                          <a:effectLst/>
                        </a:rPr>
                        <a:t>la</a:t>
                      </a:r>
                      <a:r>
                        <a:rPr lang="fr-FR" sz="2400" b="1" spc="-5" dirty="0">
                          <a:effectLst/>
                        </a:rPr>
                        <a:t> </a:t>
                      </a:r>
                      <a:r>
                        <a:rPr lang="fr-FR" sz="2400" b="1" dirty="0">
                          <a:effectLst/>
                        </a:rPr>
                        <a:t>d</a:t>
                      </a:r>
                      <a:r>
                        <a:rPr lang="fr-FR" sz="2400" b="1" spc="5" dirty="0">
                          <a:effectLst/>
                        </a:rPr>
                        <a:t>e</a:t>
                      </a:r>
                      <a:r>
                        <a:rPr lang="fr-FR" sz="2400" b="1" dirty="0">
                          <a:effectLst/>
                        </a:rPr>
                        <a:t>m</a:t>
                      </a:r>
                      <a:r>
                        <a:rPr lang="fr-FR" sz="2400" b="1" spc="5" dirty="0">
                          <a:effectLst/>
                        </a:rPr>
                        <a:t>a</a:t>
                      </a:r>
                      <a:r>
                        <a:rPr lang="fr-FR" sz="2400" b="1" dirty="0">
                          <a:effectLst/>
                        </a:rPr>
                        <a:t>n</a:t>
                      </a:r>
                      <a:r>
                        <a:rPr lang="fr-FR" sz="2400" b="1" spc="-15" dirty="0">
                          <a:effectLst/>
                        </a:rPr>
                        <a:t>d</a:t>
                      </a:r>
                      <a:r>
                        <a:rPr lang="fr-FR" sz="2400" b="1" dirty="0">
                          <a:effectLst/>
                        </a:rPr>
                        <a:t>e</a:t>
                      </a:r>
                      <a:r>
                        <a:rPr lang="fr-FR" sz="2400" b="1" spc="5" dirty="0">
                          <a:effectLst/>
                        </a:rPr>
                        <a:t> </a:t>
                      </a:r>
                      <a:r>
                        <a:rPr lang="fr-FR" sz="2400" b="1" dirty="0">
                          <a:effectLst/>
                        </a:rPr>
                        <a:t>de</a:t>
                      </a:r>
                      <a:r>
                        <a:rPr lang="fr-FR" sz="2400" b="1" spc="5" dirty="0">
                          <a:effectLst/>
                        </a:rPr>
                        <a:t> </a:t>
                      </a:r>
                      <a:r>
                        <a:rPr lang="fr-FR" sz="2400" b="1" dirty="0">
                          <a:effectLst/>
                        </a:rPr>
                        <a:t>t</a:t>
                      </a:r>
                      <a:r>
                        <a:rPr lang="fr-FR" sz="2400" b="1" spc="-10" dirty="0">
                          <a:effectLst/>
                        </a:rPr>
                        <a:t>r</a:t>
                      </a:r>
                      <a:r>
                        <a:rPr lang="fr-FR" sz="2400" b="1" spc="5" dirty="0">
                          <a:effectLst/>
                        </a:rPr>
                        <a:t>a</a:t>
                      </a:r>
                      <a:r>
                        <a:rPr lang="fr-FR" sz="2400" b="1" dirty="0">
                          <a:effectLst/>
                        </a:rPr>
                        <a:t>ns</a:t>
                      </a:r>
                      <a:r>
                        <a:rPr lang="fr-FR" sz="2400" b="1" spc="-10" dirty="0">
                          <a:effectLst/>
                        </a:rPr>
                        <a:t>p</a:t>
                      </a:r>
                      <a:r>
                        <a:rPr lang="fr-FR" sz="2400" b="1" dirty="0">
                          <a:effectLst/>
                        </a:rPr>
                        <a:t>ort de</a:t>
                      </a:r>
                      <a:r>
                        <a:rPr lang="fr-FR" sz="2400" b="1" spc="5" dirty="0">
                          <a:effectLst/>
                        </a:rPr>
                        <a:t> v</a:t>
                      </a:r>
                      <a:r>
                        <a:rPr lang="fr-FR" sz="2400" b="1" dirty="0">
                          <a:effectLst/>
                        </a:rPr>
                        <a:t>oy</a:t>
                      </a:r>
                      <a:r>
                        <a:rPr lang="fr-FR" sz="2400" b="1" spc="5" dirty="0">
                          <a:effectLst/>
                        </a:rPr>
                        <a:t>a</a:t>
                      </a:r>
                      <a:r>
                        <a:rPr lang="fr-FR" sz="2400" b="1" spc="-15" dirty="0">
                          <a:effectLst/>
                        </a:rPr>
                        <a:t>g</a:t>
                      </a:r>
                      <a:r>
                        <a:rPr lang="fr-FR" sz="2400" b="1" spc="5" dirty="0">
                          <a:effectLst/>
                        </a:rPr>
                        <a:t>e</a:t>
                      </a:r>
                      <a:r>
                        <a:rPr lang="fr-FR" sz="2400" b="1" dirty="0">
                          <a:effectLst/>
                        </a:rPr>
                        <a:t>urs</a:t>
                      </a:r>
                      <a:endParaRPr lang="fr-FR" sz="2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55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</a:rPr>
                        <a:t> </a:t>
                      </a:r>
                    </a:p>
                    <a:p>
                      <a:pPr marL="603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b="1" spc="5" dirty="0">
                          <a:effectLst/>
                        </a:rPr>
                        <a:t>90%</a:t>
                      </a:r>
                      <a:endParaRPr lang="fr-FR" sz="2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8655">
                <a:tc>
                  <a:txBody>
                    <a:bodyPr/>
                    <a:lstStyle/>
                    <a:p>
                      <a:pPr>
                        <a:lnSpc>
                          <a:spcPts val="55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</a:rPr>
                        <a:t> </a:t>
                      </a:r>
                    </a:p>
                    <a:p>
                      <a:pPr marL="615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</a:rPr>
                        <a:t>Taux</a:t>
                      </a:r>
                      <a:r>
                        <a:rPr lang="fr-FR" sz="2400" b="1" spc="5" dirty="0">
                          <a:effectLst/>
                        </a:rPr>
                        <a:t> </a:t>
                      </a:r>
                      <a:r>
                        <a:rPr lang="fr-FR" sz="2400" b="1" dirty="0">
                          <a:effectLst/>
                        </a:rPr>
                        <a:t>de</a:t>
                      </a:r>
                      <a:r>
                        <a:rPr lang="fr-FR" sz="2400" b="1" spc="-5" dirty="0">
                          <a:effectLst/>
                        </a:rPr>
                        <a:t> </a:t>
                      </a:r>
                      <a:r>
                        <a:rPr lang="fr-FR" sz="2400" b="1" spc="5" dirty="0">
                          <a:effectLst/>
                        </a:rPr>
                        <a:t>c</a:t>
                      </a:r>
                      <a:r>
                        <a:rPr lang="fr-FR" sz="2400" b="1" dirty="0">
                          <a:effectLst/>
                        </a:rPr>
                        <a:t>roi</a:t>
                      </a:r>
                      <a:r>
                        <a:rPr lang="fr-FR" sz="2400" b="1" spc="-5" dirty="0">
                          <a:effectLst/>
                        </a:rPr>
                        <a:t>s</a:t>
                      </a:r>
                      <a:r>
                        <a:rPr lang="fr-FR" sz="2400" b="1" spc="5" dirty="0">
                          <a:effectLst/>
                        </a:rPr>
                        <a:t>sa</a:t>
                      </a:r>
                      <a:r>
                        <a:rPr lang="fr-FR" sz="2400" b="1" dirty="0">
                          <a:effectLst/>
                        </a:rPr>
                        <a:t>n</a:t>
                      </a:r>
                      <a:r>
                        <a:rPr lang="fr-FR" sz="2400" b="1" spc="-10" dirty="0">
                          <a:effectLst/>
                        </a:rPr>
                        <a:t>c</a:t>
                      </a:r>
                      <a:r>
                        <a:rPr lang="fr-FR" sz="2400" b="1" dirty="0">
                          <a:effectLst/>
                        </a:rPr>
                        <a:t>e</a:t>
                      </a:r>
                      <a:r>
                        <a:rPr lang="fr-FR" sz="2400" b="1" spc="5" dirty="0">
                          <a:effectLst/>
                        </a:rPr>
                        <a:t> a</a:t>
                      </a:r>
                      <a:r>
                        <a:rPr lang="fr-FR" sz="2400" b="1" dirty="0">
                          <a:effectLst/>
                        </a:rPr>
                        <a:t>nn</a:t>
                      </a:r>
                      <a:r>
                        <a:rPr lang="fr-FR" sz="2400" b="1" spc="-15" dirty="0">
                          <a:effectLst/>
                        </a:rPr>
                        <a:t>u</a:t>
                      </a:r>
                      <a:r>
                        <a:rPr lang="fr-FR" sz="2400" b="1" spc="5" dirty="0">
                          <a:effectLst/>
                        </a:rPr>
                        <a:t>e</a:t>
                      </a:r>
                      <a:r>
                        <a:rPr lang="fr-FR" sz="2400" b="1" dirty="0">
                          <a:effectLst/>
                        </a:rPr>
                        <a:t>l</a:t>
                      </a:r>
                      <a:r>
                        <a:rPr lang="fr-FR" sz="2400" b="1" spc="5" dirty="0">
                          <a:effectLst/>
                        </a:rPr>
                        <a:t> </a:t>
                      </a:r>
                      <a:r>
                        <a:rPr lang="fr-FR" sz="2400" b="1" dirty="0">
                          <a:effectLst/>
                        </a:rPr>
                        <a:t>du </a:t>
                      </a:r>
                      <a:r>
                        <a:rPr lang="fr-FR" sz="2400" b="1" spc="-5" dirty="0">
                          <a:effectLst/>
                        </a:rPr>
                        <a:t>t</a:t>
                      </a:r>
                      <a:r>
                        <a:rPr lang="fr-FR" sz="2400" b="1" dirty="0">
                          <a:effectLst/>
                        </a:rPr>
                        <a:t>r</a:t>
                      </a:r>
                      <a:r>
                        <a:rPr lang="fr-FR" sz="2400" b="1" spc="5" dirty="0">
                          <a:effectLst/>
                        </a:rPr>
                        <a:t>a</a:t>
                      </a:r>
                      <a:r>
                        <a:rPr lang="fr-FR" sz="2400" b="1" dirty="0">
                          <a:effectLst/>
                        </a:rPr>
                        <a:t>fic</a:t>
                      </a:r>
                      <a:r>
                        <a:rPr lang="fr-FR" sz="2400" b="1" spc="-5" dirty="0">
                          <a:effectLst/>
                        </a:rPr>
                        <a:t> </a:t>
                      </a:r>
                      <a:r>
                        <a:rPr lang="fr-FR" sz="2400" b="1" dirty="0">
                          <a:effectLst/>
                        </a:rPr>
                        <a:t>rou</a:t>
                      </a:r>
                      <a:r>
                        <a:rPr lang="fr-FR" sz="2400" b="1" spc="-5" dirty="0">
                          <a:effectLst/>
                        </a:rPr>
                        <a:t>t</a:t>
                      </a:r>
                      <a:r>
                        <a:rPr lang="fr-FR" sz="2400" b="1" dirty="0">
                          <a:effectLst/>
                        </a:rPr>
                        <a:t>i</a:t>
                      </a:r>
                      <a:r>
                        <a:rPr lang="fr-FR" sz="2400" b="1" spc="5" dirty="0">
                          <a:effectLst/>
                        </a:rPr>
                        <a:t>e</a:t>
                      </a:r>
                      <a:r>
                        <a:rPr lang="fr-FR" sz="2400" b="1" dirty="0">
                          <a:effectLst/>
                        </a:rPr>
                        <a:t>r</a:t>
                      </a:r>
                      <a:endParaRPr lang="fr-FR" sz="2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55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</a:rPr>
                        <a:t> </a:t>
                      </a:r>
                    </a:p>
                    <a:p>
                      <a:pPr marL="603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b="1" spc="5" dirty="0">
                          <a:effectLst/>
                        </a:rPr>
                        <a:t>5</a:t>
                      </a:r>
                      <a:r>
                        <a:rPr lang="fr-FR" sz="2400" b="1" dirty="0">
                          <a:effectLst/>
                        </a:rPr>
                        <a:t>%</a:t>
                      </a:r>
                      <a:r>
                        <a:rPr lang="fr-FR" sz="2400" b="1" spc="-10" dirty="0">
                          <a:effectLst/>
                        </a:rPr>
                        <a:t> </a:t>
                      </a:r>
                      <a:r>
                        <a:rPr lang="fr-FR" sz="2400" b="1" spc="5" dirty="0">
                          <a:effectLst/>
                        </a:rPr>
                        <a:t>depu</a:t>
                      </a:r>
                      <a:r>
                        <a:rPr lang="fr-FR" sz="2400" b="1" dirty="0">
                          <a:effectLst/>
                        </a:rPr>
                        <a:t>is</a:t>
                      </a:r>
                      <a:r>
                        <a:rPr lang="fr-FR" sz="2400" b="1" spc="-10" dirty="0">
                          <a:effectLst/>
                        </a:rPr>
                        <a:t> </a:t>
                      </a:r>
                      <a:r>
                        <a:rPr lang="fr-FR" sz="2400" b="1" spc="5" dirty="0">
                          <a:effectLst/>
                        </a:rPr>
                        <a:t>20</a:t>
                      </a:r>
                      <a:r>
                        <a:rPr lang="fr-FR" sz="2400" b="1" spc="-5" dirty="0">
                          <a:effectLst/>
                        </a:rPr>
                        <a:t>0</a:t>
                      </a:r>
                      <a:r>
                        <a:rPr lang="fr-FR" sz="2400" b="1" dirty="0">
                          <a:effectLst/>
                        </a:rPr>
                        <a:t>4</a:t>
                      </a:r>
                      <a:endParaRPr lang="fr-FR" sz="2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re 1"/>
          <p:cNvSpPr txBox="1">
            <a:spLocks/>
          </p:cNvSpPr>
          <p:nvPr/>
        </p:nvSpPr>
        <p:spPr>
          <a:xfrm>
            <a:off x="1691680" y="188640"/>
            <a:ext cx="6789440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Importance du secteur de transport routier dans l’économie du pays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 10"/>
          <p:cNvGraphicFramePr/>
          <p:nvPr/>
        </p:nvGraphicFramePr>
        <p:xfrm>
          <a:off x="1110018" y="1349991"/>
          <a:ext cx="6923964" cy="4615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/>
          <p:cNvSpPr/>
          <p:nvPr/>
        </p:nvSpPr>
        <p:spPr>
          <a:xfrm>
            <a:off x="1835696" y="188640"/>
            <a:ext cx="70567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400" b="1" dirty="0" smtClean="0"/>
              <a:t>Les Principaux axes routière </a:t>
            </a:r>
            <a:endParaRPr lang="en-US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BAB0C97-4D63-4C99-8206-401A2FF715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1">
                                            <p:graphicEl>
                                              <a:dgm id="{9BAB0C97-4D63-4C99-8206-401A2FF715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1">
                                            <p:graphicEl>
                                              <a:dgm id="{9BAB0C97-4D63-4C99-8206-401A2FF715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D0235F1-AC18-4B5C-9002-40606FCF7B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>
                                            <p:graphicEl>
                                              <a:dgm id="{ED0235F1-AC18-4B5C-9002-40606FCF7B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>
                                            <p:graphicEl>
                                              <a:dgm id="{ED0235F1-AC18-4B5C-9002-40606FCF7B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graphicEl>
                                              <a:dgm id="{ED0235F1-AC18-4B5C-9002-40606FCF7B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graphicEl>
                                              <a:dgm id="{ED0235F1-AC18-4B5C-9002-40606FCF7B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4D7F0CD-B76E-4BD1-BEC1-24053A8EDF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>
                                            <p:graphicEl>
                                              <a:dgm id="{14D7F0CD-B76E-4BD1-BEC1-24053A8EDF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>
                                            <p:graphicEl>
                                              <a:dgm id="{14D7F0CD-B76E-4BD1-BEC1-24053A8EDF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graphicEl>
                                              <a:dgm id="{14D7F0CD-B76E-4BD1-BEC1-24053A8EDF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graphicEl>
                                              <a:dgm id="{14D7F0CD-B76E-4BD1-BEC1-24053A8EDF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CF2E2FF-4BAD-4B4B-BA22-48543469B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graphicEl>
                                              <a:dgm id="{2CF2E2FF-4BAD-4B4B-BA22-48543469B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graphicEl>
                                              <a:dgm id="{2CF2E2FF-4BAD-4B4B-BA22-48543469B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01A7220D-402F-4859-942C-C4F5C3E231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graphicEl>
                                              <a:dgm id="{01A7220D-402F-4859-942C-C4F5C3E231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graphicEl>
                                              <a:dgm id="{01A7220D-402F-4859-942C-C4F5C3E231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273CFE6-15AC-4530-9A36-01F79BF1A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>
                                            <p:graphicEl>
                                              <a:dgm id="{D273CFE6-15AC-4530-9A36-01F79BF1A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graphicEl>
                                              <a:dgm id="{D273CFE6-15AC-4530-9A36-01F79BF1A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graphicEl>
                                              <a:dgm id="{D273CFE6-15AC-4530-9A36-01F79BF1A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graphicEl>
                                              <a:dgm id="{D273CFE6-15AC-4530-9A36-01F79BF1A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140A7D3-1BD0-4C6E-8821-4EE6DB00C3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graphicEl>
                                              <a:dgm id="{4140A7D3-1BD0-4C6E-8821-4EE6DB00C3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graphicEl>
                                              <a:dgm id="{4140A7D3-1BD0-4C6E-8821-4EE6DB00C3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>
                                            <p:graphicEl>
                                              <a:dgm id="{4140A7D3-1BD0-4C6E-8821-4EE6DB00C3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graphicEl>
                                              <a:dgm id="{4140A7D3-1BD0-4C6E-8821-4EE6DB00C3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11560" y="1700808"/>
          <a:ext cx="7848872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443790" y="673769"/>
          <a:ext cx="7395410" cy="5727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2DFEF69-5570-4AAE-80E7-FD7F21FDEB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62DFEF69-5570-4AAE-80E7-FD7F21FDEB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62DFEF69-5570-4AAE-80E7-FD7F21FDEB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graphicEl>
                                              <a:dgm id="{62DFEF69-5570-4AAE-80E7-FD7F21FDEB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62DFEF69-5570-4AAE-80E7-FD7F21FDEB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1E39BD-DB5B-4377-B255-ABBFE5B487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graphicEl>
                                              <a:dgm id="{501E39BD-DB5B-4377-B255-ABBFE5B487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501E39BD-DB5B-4377-B255-ABBFE5B487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graphicEl>
                                              <a:dgm id="{501E39BD-DB5B-4377-B255-ABBFE5B487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9E8A44-624E-4FF4-89DB-35C85D7D6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graphicEl>
                                              <a:dgm id="{7C9E8A44-624E-4FF4-89DB-35C85D7D6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7C9E8A44-624E-4FF4-89DB-35C85D7D6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7C9E8A44-624E-4FF4-89DB-35C85D7D6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7C9E8A44-624E-4FF4-89DB-35C85D7D63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DCC0456-6034-485E-B8DA-4DC206B3E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graphicEl>
                                              <a:dgm id="{BDCC0456-6034-485E-B8DA-4DC206B3E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BDCC0456-6034-485E-B8DA-4DC206B3E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BDCC0456-6034-485E-B8DA-4DC206B3E0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2E8953-8565-4C98-895F-DA4FCE740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762E8953-8565-4C98-895F-DA4FCE740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graphicEl>
                                              <a:dgm id="{762E8953-8565-4C98-895F-DA4FCE740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graphicEl>
                                              <a:dgm id="{762E8953-8565-4C98-895F-DA4FCE740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762E8953-8565-4C98-895F-DA4FCE740F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B9F291-94A3-427A-B809-7ABA8DDF75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graphicEl>
                                              <a:dgm id="{E3B9F291-94A3-427A-B809-7ABA8DDF75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graphicEl>
                                              <a:dgm id="{E3B9F291-94A3-427A-B809-7ABA8DDF75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">
                                            <p:graphicEl>
                                              <a:dgm id="{E3B9F291-94A3-427A-B809-7ABA8DDF75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D72F99-B28D-48BF-A607-D31CF6F8FC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graphicEl>
                                              <a:dgm id="{E9D72F99-B28D-48BF-A607-D31CF6F8FC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graphicEl>
                                              <a:dgm id="{E9D72F99-B28D-48BF-A607-D31CF6F8FC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graphicEl>
                                              <a:dgm id="{E9D72F99-B28D-48BF-A607-D31CF6F8FC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>
                                            <p:graphicEl>
                                              <a:dgm id="{E9D72F99-B28D-48BF-A607-D31CF6F8FC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996E4F-114B-4E1F-BFB4-9DFD3DC38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graphicEl>
                                              <a:dgm id="{F7996E4F-114B-4E1F-BFB4-9DFD3DC38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graphicEl>
                                              <a:dgm id="{F7996E4F-114B-4E1F-BFB4-9DFD3DC38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4">
                                            <p:graphicEl>
                                              <a:dgm id="{F7996E4F-114B-4E1F-BFB4-9DFD3DC38A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74977384"/>
              </p:ext>
            </p:extLst>
          </p:nvPr>
        </p:nvGraphicFramePr>
        <p:xfrm>
          <a:off x="1475656" y="1084784"/>
          <a:ext cx="7395410" cy="51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ogner un rectangle avec un coin diagonal 2"/>
          <p:cNvSpPr/>
          <p:nvPr/>
        </p:nvSpPr>
        <p:spPr bwMode="auto">
          <a:xfrm>
            <a:off x="1752330" y="0"/>
            <a:ext cx="7391670" cy="1106895"/>
          </a:xfrm>
          <a:prstGeom prst="snip2Diag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fr-FR" sz="32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MENACES ET </a:t>
            </a:r>
            <a:r>
              <a:rPr kumimoji="1" lang="fr-FR" sz="3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FAIBLESSES</a:t>
            </a:r>
            <a:r>
              <a:rPr kumimoji="1" lang="fr-FR" sz="3200" i="0" u="none" strike="noStrike" normalizeH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 DU SECTEURS  DES TRANSPORTS</a:t>
            </a:r>
            <a:endParaRPr kumimoji="1" lang="fr-FR" sz="32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2DFEF69-5570-4AAE-80E7-FD7F21FDEB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62DFEF69-5570-4AAE-80E7-FD7F21FDEB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62DFEF69-5570-4AAE-80E7-FD7F21FDEB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graphicEl>
                                              <a:dgm id="{62DFEF69-5570-4AAE-80E7-FD7F21FDEB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62DFEF69-5570-4AAE-80E7-FD7F21FDEB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1E39BD-DB5B-4377-B255-ABBFE5B487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501E39BD-DB5B-4377-B255-ABBFE5B487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501E39BD-DB5B-4377-B255-ABBFE5B487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">
                                            <p:graphicEl>
                                              <a:dgm id="{501E39BD-DB5B-4377-B255-ABBFE5B487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9E8A44-624E-4FF4-89DB-35C85D7D6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7C9E8A44-624E-4FF4-89DB-35C85D7D6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7C9E8A44-624E-4FF4-89DB-35C85D7D6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7C9E8A44-624E-4FF4-89DB-35C85D7D6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7C9E8A44-624E-4FF4-89DB-35C85D7D63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DCC0456-6034-485E-B8DA-4DC206B3E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BDCC0456-6034-485E-B8DA-4DC206B3E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graphicEl>
                                              <a:dgm id="{BDCC0456-6034-485E-B8DA-4DC206B3E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4">
                                            <p:graphicEl>
                                              <a:dgm id="{BDCC0456-6034-485E-B8DA-4DC206B3E0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2E8953-8565-4C98-895F-DA4FCE740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762E8953-8565-4C98-895F-DA4FCE740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762E8953-8565-4C98-895F-DA4FCE740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762E8953-8565-4C98-895F-DA4FCE740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graphicEl>
                                              <a:dgm id="{762E8953-8565-4C98-895F-DA4FCE740F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B9F291-94A3-427A-B809-7ABA8DDF75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graphicEl>
                                              <a:dgm id="{E3B9F291-94A3-427A-B809-7ABA8DDF75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graphicEl>
                                              <a:dgm id="{E3B9F291-94A3-427A-B809-7ABA8DDF75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4">
                                            <p:graphicEl>
                                              <a:dgm id="{E3B9F291-94A3-427A-B809-7ABA8DDF75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D72F99-B28D-48BF-A607-D31CF6F8FC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graphicEl>
                                              <a:dgm id="{E9D72F99-B28D-48BF-A607-D31CF6F8FC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graphicEl>
                                              <a:dgm id="{E9D72F99-B28D-48BF-A607-D31CF6F8FC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graphicEl>
                                              <a:dgm id="{E9D72F99-B28D-48BF-A607-D31CF6F8FC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>
                                            <p:graphicEl>
                                              <a:dgm id="{E9D72F99-B28D-48BF-A607-D31CF6F8FC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996E4F-114B-4E1F-BFB4-9DFD3DC38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graphicEl>
                                              <a:dgm id="{F7996E4F-114B-4E1F-BFB4-9DFD3DC38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graphicEl>
                                              <a:dgm id="{F7996E4F-114B-4E1F-BFB4-9DFD3DC38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4">
                                            <p:graphicEl>
                                              <a:dgm id="{F7996E4F-114B-4E1F-BFB4-9DFD3DC38A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A88F0E-364E-4BB2-BC2A-3E801A0093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>
                                            <p:graphicEl>
                                              <a:dgm id="{4FA88F0E-364E-4BB2-BC2A-3E801A0093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>
                                            <p:graphicEl>
                                              <a:dgm id="{4FA88F0E-364E-4BB2-BC2A-3E801A0093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>
                                            <p:graphicEl>
                                              <a:dgm id="{4FA88F0E-364E-4BB2-BC2A-3E801A0093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>
                                            <p:graphicEl>
                                              <a:dgm id="{4FA88F0E-364E-4BB2-BC2A-3E801A0093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B5B576-B626-4513-819C-A33C427DC1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>
                                            <p:graphicEl>
                                              <a:dgm id="{55B5B576-B626-4513-819C-A33C427DC1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>
                                            <p:graphicEl>
                                              <a:dgm id="{55B5B576-B626-4513-819C-A33C427DC1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>
                                            <p:graphicEl>
                                              <a:dgm id="{55B5B576-B626-4513-819C-A33C427DC1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">
                                            <p:graphicEl>
                                              <a:dgm id="{55B5B576-B626-4513-819C-A33C427DC1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3BDE386-50A5-47DE-94CB-89D0E542E6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">
                                            <p:graphicEl>
                                              <a:dgm id="{B3BDE386-50A5-47DE-94CB-89D0E542E6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>
                                            <p:graphicEl>
                                              <a:dgm id="{B3BDE386-50A5-47DE-94CB-89D0E542E6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>
                                            <p:graphicEl>
                                              <a:dgm id="{B3BDE386-50A5-47DE-94CB-89D0E542E6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">
                                            <p:graphicEl>
                                              <a:dgm id="{B3BDE386-50A5-47DE-94CB-89D0E542E6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1DA3B3B-B587-47EC-A1AA-3D8B08EFAC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>
                                            <p:graphicEl>
                                              <a:dgm id="{81DA3B3B-B587-47EC-A1AA-3D8B08EFAC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>
                                            <p:graphicEl>
                                              <a:dgm id="{81DA3B3B-B587-47EC-A1AA-3D8B08EFAC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">
                                            <p:graphicEl>
                                              <a:dgm id="{81DA3B3B-B587-47EC-A1AA-3D8B08EFAC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">
                                            <p:graphicEl>
                                              <a:dgm id="{81DA3B3B-B587-47EC-A1AA-3D8B08EFAC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48592" y="0"/>
            <a:ext cx="1075564" cy="1536519"/>
            <a:chOff x="1" y="6055"/>
            <a:chExt cx="1075564" cy="1536519"/>
          </a:xfrm>
          <a:scene3d>
            <a:camera prst="orthographicFront"/>
            <a:lightRig rig="chilly" dir="t"/>
          </a:scene3d>
        </p:grpSpPr>
        <p:sp>
          <p:nvSpPr>
            <p:cNvPr id="6" name="Chevron 5"/>
            <p:cNvSpPr/>
            <p:nvPr/>
          </p:nvSpPr>
          <p:spPr>
            <a:xfrm rot="5400000">
              <a:off x="-230477" y="236533"/>
              <a:ext cx="1536519" cy="1075563"/>
            </a:xfrm>
            <a:prstGeom prst="chevron">
              <a:avLst/>
            </a:prstGeom>
            <a:sp3d prstMaterial="translucentPowder">
              <a:bevelT w="127000" h="25400" prst="relaxedInset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Chevron 4"/>
            <p:cNvSpPr/>
            <p:nvPr/>
          </p:nvSpPr>
          <p:spPr>
            <a:xfrm>
              <a:off x="2" y="543837"/>
              <a:ext cx="1075563" cy="4609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548640" rIns="0" bIns="0" numCol="1" spcCol="1270" anchor="b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latin typeface="Franklin Gothic Medium Cond" pitchFamily="34" charset="0"/>
                </a:rPr>
                <a:t>One</a:t>
              </a:r>
              <a:endParaRPr lang="en-US" sz="2800" kern="1200" dirty="0">
                <a:latin typeface="Franklin Gothic Medium Cond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824154" y="1"/>
            <a:ext cx="6319846" cy="999262"/>
            <a:chOff x="1075563" y="6056"/>
            <a:chExt cx="6319846" cy="99926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" name="Round Same Side Corner Rectangle 3"/>
            <p:cNvSpPr/>
            <p:nvPr/>
          </p:nvSpPr>
          <p:spPr>
            <a:xfrm rot="5400000">
              <a:off x="3735855" y="-2654236"/>
              <a:ext cx="999262" cy="6319846"/>
            </a:xfrm>
            <a:prstGeom prst="round2SameRect">
              <a:avLst/>
            </a:prstGeom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5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0"/>
              </a:gradFill>
            </a:ln>
            <a:effectLst/>
            <a:sp3d extrusionH="190500" prstMaterial="dkEdge">
              <a:contourClr>
                <a:schemeClr val="bg1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Round Same Side Corner Rectangle 6"/>
            <p:cNvSpPr/>
            <p:nvPr/>
          </p:nvSpPr>
          <p:spPr>
            <a:xfrm>
              <a:off x="1075563" y="54836"/>
              <a:ext cx="6271066" cy="9017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9352" tIns="13335" rIns="13335" bIns="13335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100" kern="1200" dirty="0" smtClean="0">
                  <a:solidFill>
                    <a:schemeClr val="bg1"/>
                  </a:solidFill>
                  <a:latin typeface="Franklin Gothic Book" pitchFamily="34" charset="0"/>
                </a:rPr>
                <a:t>LES PRATIQUES DU MANAGEMENT DES ENTREPRISES DU SECTEURS</a:t>
              </a:r>
              <a:endParaRPr lang="en-US" sz="2100" kern="1200" dirty="0">
                <a:solidFill>
                  <a:schemeClr val="bg1"/>
                </a:solidFill>
                <a:latin typeface="Franklin Gothic Book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51520" y="1700808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3200" dirty="0" smtClean="0"/>
              <a:t> Personnel </a:t>
            </a:r>
            <a:r>
              <a:rPr lang="en-GB" sz="3200" dirty="0" err="1" smtClean="0"/>
              <a:t>tres</a:t>
            </a:r>
            <a:r>
              <a:rPr lang="en-GB" sz="3200" dirty="0" smtClean="0"/>
              <a:t> </a:t>
            </a:r>
            <a:r>
              <a:rPr lang="en-GB" sz="3200" dirty="0" err="1" smtClean="0"/>
              <a:t>peu</a:t>
            </a:r>
            <a:r>
              <a:rPr lang="en-GB" sz="3200" dirty="0" smtClean="0"/>
              <a:t> </a:t>
            </a:r>
            <a:r>
              <a:rPr lang="en-GB" sz="3200" dirty="0" err="1" smtClean="0"/>
              <a:t>qualifie</a:t>
            </a:r>
            <a:endParaRPr lang="en-GB" sz="3200" dirty="0" smtClean="0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052736"/>
            <a:ext cx="3005303" cy="334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23528" y="3140968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800" dirty="0" smtClean="0"/>
              <a:t> </a:t>
            </a:r>
            <a:r>
              <a:rPr lang="en-GB" sz="2800" dirty="0" err="1" smtClean="0"/>
              <a:t>Une</a:t>
            </a:r>
            <a:r>
              <a:rPr lang="en-GB" sz="2800" dirty="0" smtClean="0"/>
              <a:t> grille </a:t>
            </a:r>
            <a:r>
              <a:rPr lang="en-GB" sz="2800" dirty="0" err="1" smtClean="0"/>
              <a:t>salarialle</a:t>
            </a:r>
            <a:r>
              <a:rPr lang="en-GB" sz="2800" dirty="0" smtClean="0"/>
              <a:t> </a:t>
            </a:r>
            <a:r>
              <a:rPr lang="en-GB" sz="2800" dirty="0" err="1" smtClean="0"/>
              <a:t>tres</a:t>
            </a:r>
            <a:r>
              <a:rPr lang="en-GB" sz="2800" dirty="0" smtClean="0"/>
              <a:t> bas</a:t>
            </a:r>
          </a:p>
          <a:p>
            <a:endParaRPr lang="en-GB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467544" y="3933056"/>
          <a:ext cx="4968552" cy="19225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8272"/>
                <a:gridCol w="2520280"/>
              </a:tblGrid>
              <a:tr h="638303">
                <a:tc>
                  <a:txBody>
                    <a:bodyPr/>
                    <a:lstStyle/>
                    <a:p>
                      <a:r>
                        <a:rPr lang="en-GB" dirty="0" smtClean="0"/>
                        <a:t> </a:t>
                      </a:r>
                    </a:p>
                    <a:p>
                      <a:r>
                        <a:rPr lang="en-GB" dirty="0" smtClean="0"/>
                        <a:t>Chauffeur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dirty="0" err="1" smtClean="0"/>
                        <a:t>Gros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Porteur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100,000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frs</a:t>
                      </a:r>
                      <a:r>
                        <a:rPr lang="en-GB" baseline="0" dirty="0" smtClean="0"/>
                        <a:t> </a:t>
                      </a:r>
                      <a:endParaRPr lang="en-GB" dirty="0"/>
                    </a:p>
                  </a:txBody>
                  <a:tcPr/>
                </a:tc>
              </a:tr>
              <a:tr h="638303">
                <a:tc>
                  <a:txBody>
                    <a:bodyPr/>
                    <a:lstStyle/>
                    <a:p>
                      <a:r>
                        <a:rPr lang="en-GB" dirty="0" smtClean="0"/>
                        <a:t>Chauffeur</a:t>
                      </a:r>
                      <a:r>
                        <a:rPr lang="en-GB" baseline="0" dirty="0" smtClean="0"/>
                        <a:t> Coaster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70,000 </a:t>
                      </a:r>
                      <a:r>
                        <a:rPr lang="en-GB" dirty="0" err="1" smtClean="0"/>
                        <a:t>frs</a:t>
                      </a:r>
                      <a:endParaRPr lang="en-GB" dirty="0"/>
                    </a:p>
                  </a:txBody>
                  <a:tcPr/>
                </a:tc>
              </a:tr>
              <a:tr h="369809">
                <a:tc>
                  <a:txBody>
                    <a:bodyPr/>
                    <a:lstStyle/>
                    <a:p>
                      <a:r>
                        <a:rPr lang="en-GB" dirty="0" smtClean="0"/>
                        <a:t>Motor Boy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30,000 </a:t>
                      </a:r>
                      <a:r>
                        <a:rPr lang="en-GB" dirty="0" err="1" smtClean="0"/>
                        <a:t>frs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48592" y="0"/>
            <a:ext cx="1075564" cy="1536519"/>
            <a:chOff x="1" y="6055"/>
            <a:chExt cx="1075564" cy="1536519"/>
          </a:xfrm>
          <a:scene3d>
            <a:camera prst="orthographicFront"/>
            <a:lightRig rig="chilly" dir="t"/>
          </a:scene3d>
        </p:grpSpPr>
        <p:sp>
          <p:nvSpPr>
            <p:cNvPr id="6" name="Chevron 5"/>
            <p:cNvSpPr/>
            <p:nvPr/>
          </p:nvSpPr>
          <p:spPr>
            <a:xfrm rot="5400000">
              <a:off x="-230477" y="236533"/>
              <a:ext cx="1536519" cy="1075563"/>
            </a:xfrm>
            <a:prstGeom prst="chevron">
              <a:avLst/>
            </a:prstGeom>
            <a:sp3d prstMaterial="translucentPowder">
              <a:bevelT w="127000" h="25400" prst="relaxedInset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Chevron 4"/>
            <p:cNvSpPr/>
            <p:nvPr/>
          </p:nvSpPr>
          <p:spPr>
            <a:xfrm>
              <a:off x="2" y="543837"/>
              <a:ext cx="1075563" cy="4609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548640" rIns="0" bIns="0" numCol="1" spcCol="1270" anchor="b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latin typeface="Franklin Gothic Medium Cond" pitchFamily="34" charset="0"/>
                </a:rPr>
                <a:t>One</a:t>
              </a:r>
              <a:endParaRPr lang="en-US" sz="2800" kern="1200" dirty="0">
                <a:latin typeface="Franklin Gothic Medium Cond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824154" y="1"/>
            <a:ext cx="6319846" cy="999262"/>
            <a:chOff x="1075563" y="6056"/>
            <a:chExt cx="6319846" cy="99926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" name="Round Same Side Corner Rectangle 3"/>
            <p:cNvSpPr/>
            <p:nvPr/>
          </p:nvSpPr>
          <p:spPr>
            <a:xfrm rot="5400000">
              <a:off x="3735855" y="-2654236"/>
              <a:ext cx="999262" cy="6319846"/>
            </a:xfrm>
            <a:prstGeom prst="round2SameRect">
              <a:avLst/>
            </a:prstGeom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5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0"/>
              </a:gradFill>
            </a:ln>
            <a:effectLst/>
            <a:sp3d extrusionH="190500" prstMaterial="dkEdge">
              <a:contourClr>
                <a:schemeClr val="bg1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Round Same Side Corner Rectangle 6"/>
            <p:cNvSpPr/>
            <p:nvPr/>
          </p:nvSpPr>
          <p:spPr>
            <a:xfrm>
              <a:off x="1075563" y="54836"/>
              <a:ext cx="6271066" cy="9017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9352" tIns="13335" rIns="13335" bIns="13335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100" kern="1200" dirty="0" smtClean="0">
                  <a:solidFill>
                    <a:schemeClr val="bg1"/>
                  </a:solidFill>
                  <a:latin typeface="Franklin Gothic Book" pitchFamily="34" charset="0"/>
                </a:rPr>
                <a:t>LES PRATIQUES DU MANAGEMENT DES ENTREPRISES DU SECTEURS</a:t>
              </a:r>
              <a:endParaRPr lang="en-US" sz="2100" kern="1200" dirty="0">
                <a:solidFill>
                  <a:schemeClr val="bg1"/>
                </a:solidFill>
                <a:latin typeface="Franklin Gothic Book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0" y="1849449"/>
            <a:ext cx="53640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 smtClean="0"/>
              <a:t> </a:t>
            </a:r>
            <a:r>
              <a:rPr lang="fr-FR" sz="3200" dirty="0"/>
              <a:t>Conditions de travail rudes et inadéquates</a:t>
            </a:r>
            <a:r>
              <a:rPr lang="fr-FR" sz="3200" dirty="0" smtClean="0"/>
              <a:t>,</a:t>
            </a:r>
          </a:p>
          <a:p>
            <a:endParaRPr lang="fr-FR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/>
              <a:t> Manque de </a:t>
            </a:r>
            <a:r>
              <a:rPr lang="fr-FR" sz="3200" dirty="0" smtClean="0"/>
              <a:t>formation</a:t>
            </a:r>
          </a:p>
          <a:p>
            <a:endParaRPr lang="fr-FR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/>
              <a:t>Absence du système de maintenance et de suivi des </a:t>
            </a:r>
            <a:r>
              <a:rPr lang="fr-FR" sz="3200" dirty="0" smtClean="0"/>
              <a:t>véhicules</a:t>
            </a:r>
            <a:endParaRPr lang="fr-FR" sz="3200" dirty="0"/>
          </a:p>
        </p:txBody>
      </p:sp>
      <p:pic>
        <p:nvPicPr>
          <p:cNvPr id="2051" name="Picture 3" descr="E:\Maximum Services\ANOR\SENAQ 2013\ANOR Pictures\vatican expres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49449"/>
            <a:ext cx="2880320" cy="265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48592" y="0"/>
            <a:ext cx="1075564" cy="1536519"/>
            <a:chOff x="1" y="6055"/>
            <a:chExt cx="1075564" cy="1536519"/>
          </a:xfrm>
          <a:scene3d>
            <a:camera prst="orthographicFront"/>
            <a:lightRig rig="chilly" dir="t"/>
          </a:scene3d>
        </p:grpSpPr>
        <p:sp>
          <p:nvSpPr>
            <p:cNvPr id="6" name="Chevron 5"/>
            <p:cNvSpPr/>
            <p:nvPr/>
          </p:nvSpPr>
          <p:spPr>
            <a:xfrm rot="5400000">
              <a:off x="-230477" y="236533"/>
              <a:ext cx="1536519" cy="1075563"/>
            </a:xfrm>
            <a:prstGeom prst="chevron">
              <a:avLst/>
            </a:prstGeom>
            <a:sp3d prstMaterial="translucentPowder">
              <a:bevelT w="127000" h="25400" prst="relaxedInset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Chevron 4"/>
            <p:cNvSpPr/>
            <p:nvPr/>
          </p:nvSpPr>
          <p:spPr>
            <a:xfrm>
              <a:off x="2" y="543837"/>
              <a:ext cx="1075563" cy="4609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548640" rIns="0" bIns="0" numCol="1" spcCol="1270" anchor="b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latin typeface="Franklin Gothic Medium Cond" pitchFamily="34" charset="0"/>
                </a:rPr>
                <a:t>One</a:t>
              </a:r>
              <a:endParaRPr lang="en-US" sz="2800" kern="1200" dirty="0">
                <a:latin typeface="Franklin Gothic Medium Cond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824154" y="1"/>
            <a:ext cx="6319846" cy="999262"/>
            <a:chOff x="1075563" y="6056"/>
            <a:chExt cx="6319846" cy="99926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" name="Round Same Side Corner Rectangle 3"/>
            <p:cNvSpPr/>
            <p:nvPr/>
          </p:nvSpPr>
          <p:spPr>
            <a:xfrm rot="5400000">
              <a:off x="3735855" y="-2654236"/>
              <a:ext cx="999262" cy="6319846"/>
            </a:xfrm>
            <a:prstGeom prst="round2SameRect">
              <a:avLst/>
            </a:prstGeom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5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0"/>
              </a:gradFill>
            </a:ln>
            <a:effectLst/>
            <a:sp3d extrusionH="190500" prstMaterial="dkEdge">
              <a:contourClr>
                <a:schemeClr val="bg1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Round Same Side Corner Rectangle 6"/>
            <p:cNvSpPr/>
            <p:nvPr/>
          </p:nvSpPr>
          <p:spPr>
            <a:xfrm>
              <a:off x="1075563" y="54836"/>
              <a:ext cx="6271066" cy="9017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9352" tIns="13335" rIns="13335" bIns="13335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100" kern="1200" dirty="0" smtClean="0">
                  <a:solidFill>
                    <a:schemeClr val="bg1"/>
                  </a:solidFill>
                  <a:latin typeface="Franklin Gothic Book" pitchFamily="34" charset="0"/>
                </a:rPr>
                <a:t>LES PRATIQUES DU MANAGEMENT DES ENTREPRISES DU SECTEURS</a:t>
              </a:r>
              <a:endParaRPr lang="en-US" sz="2100" kern="1200" dirty="0">
                <a:solidFill>
                  <a:schemeClr val="bg1"/>
                </a:solidFill>
                <a:latin typeface="Franklin Gothic Book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0" y="1849449"/>
            <a:ext cx="50040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 smtClean="0"/>
              <a:t> </a:t>
            </a:r>
            <a:r>
              <a:rPr lang="fr-FR" sz="3200" dirty="0"/>
              <a:t>Absence de culture de la relance </a:t>
            </a:r>
            <a:r>
              <a:rPr lang="fr-FR" sz="3200" dirty="0" smtClean="0"/>
              <a:t>clientèle</a:t>
            </a:r>
          </a:p>
          <a:p>
            <a:endParaRPr lang="fr-FR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/>
              <a:t>Absence de SAV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/>
          </a:p>
        </p:txBody>
      </p:sp>
      <p:pic>
        <p:nvPicPr>
          <p:cNvPr id="3074" name="Picture 2" descr="E:\Maximum Services\ANOR\SENAQ 2013\ANOR Pictures\sans-titr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356" y="1326496"/>
            <a:ext cx="2613422" cy="203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Maximum Services\ANOR\SENAQ 2013\ANOR Pictures\imagesCANKPPR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356" y="3360440"/>
            <a:ext cx="2613423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90565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4724400"/>
            <a:ext cx="9144000" cy="1082675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4013" lvl="1" algn="ctr"/>
            <a:r>
              <a:rPr kumimoji="0" lang="fr-FR" sz="4400" b="1" i="1" dirty="0" err="1" smtClean="0">
                <a:solidFill>
                  <a:schemeClr val="bg1"/>
                </a:solidFill>
                <a:latin typeface="Arial" charset="0"/>
                <a:cs typeface="Arial" charset="0"/>
              </a:rPr>
              <a:t>Chief</a:t>
            </a:r>
            <a:r>
              <a:rPr kumimoji="0" lang="fr-FR" sz="4400" b="1" i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Fomantum Votmia Eric</a:t>
            </a:r>
            <a:endParaRPr kumimoji="0" lang="fr-FR" sz="4400" b="1" i="1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354013" lvl="1" algn="just"/>
            <a:r>
              <a:rPr kumimoji="0" lang="fr-FR" sz="2100" b="1" i="1" dirty="0" err="1" smtClean="0">
                <a:solidFill>
                  <a:schemeClr val="bg1"/>
                </a:solidFill>
                <a:latin typeface="Arial" charset="0"/>
                <a:cs typeface="Arial" charset="0"/>
              </a:rPr>
              <a:t>Founder</a:t>
            </a:r>
            <a:r>
              <a:rPr kumimoji="0" lang="fr-FR" sz="2100" b="1" i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and </a:t>
            </a:r>
            <a:r>
              <a:rPr kumimoji="0" lang="fr-FR" sz="2100" b="1" i="1" dirty="0" err="1" smtClean="0">
                <a:solidFill>
                  <a:schemeClr val="bg1"/>
                </a:solidFill>
                <a:latin typeface="Arial" charset="0"/>
                <a:cs typeface="Arial" charset="0"/>
              </a:rPr>
              <a:t>Director</a:t>
            </a:r>
            <a:r>
              <a:rPr kumimoji="0" lang="fr-FR" sz="2100" b="1" i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of </a:t>
            </a:r>
            <a:r>
              <a:rPr kumimoji="0" lang="fr-FR" sz="2100" b="1" i="1" dirty="0" err="1" smtClean="0">
                <a:solidFill>
                  <a:schemeClr val="bg1"/>
                </a:solidFill>
                <a:latin typeface="Arial" charset="0"/>
                <a:cs typeface="Arial" charset="0"/>
              </a:rPr>
              <a:t>Safety</a:t>
            </a:r>
            <a:r>
              <a:rPr kumimoji="0" lang="fr-FR" sz="2100" b="1" i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and </a:t>
            </a:r>
            <a:r>
              <a:rPr kumimoji="0" lang="fr-FR" sz="2100" b="1" i="1" dirty="0" err="1" smtClean="0">
                <a:solidFill>
                  <a:schemeClr val="bg1"/>
                </a:solidFill>
                <a:latin typeface="Arial" charset="0"/>
                <a:cs typeface="Arial" charset="0"/>
              </a:rPr>
              <a:t>Quality</a:t>
            </a:r>
            <a:r>
              <a:rPr kumimoji="0" lang="fr-FR" sz="2100" b="1" i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Management Institute</a:t>
            </a:r>
            <a:endParaRPr kumimoji="0" lang="fr-FR" sz="2100" b="1" i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562100" y="93663"/>
            <a:ext cx="7589838" cy="1189037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kumimoji="0" 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ANIMATEUR</a:t>
            </a:r>
            <a:endParaRPr kumimoji="0" lang="fr-FR" sz="7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4597400" y="981075"/>
          <a:ext cx="3716338" cy="374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Image.Server" r:id="rId4" imgW="4664054" imgH="4903393" progId="">
                  <p:embed/>
                </p:oleObj>
              </mc:Choice>
              <mc:Fallback>
                <p:oleObj name="Image.Server" r:id="rId4" imgW="4664054" imgH="4903393" progId="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7400" y="981075"/>
                        <a:ext cx="3716338" cy="374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gradFill rotWithShape="0">
                              <a:gsLst>
                                <a:gs pos="0">
                                  <a:srgbClr val="CCECFF"/>
                                </a:gs>
                                <a:gs pos="100000">
                                  <a:srgbClr val="FFFFFF"/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1" name="Object 7"/>
          <p:cNvGraphicFramePr>
            <a:graphicFrameLocks noChangeAspect="1"/>
          </p:cNvGraphicFramePr>
          <p:nvPr/>
        </p:nvGraphicFramePr>
        <p:xfrm>
          <a:off x="971550" y="1341438"/>
          <a:ext cx="3959225" cy="313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Image.Server" r:id="rId6" imgW="4664054" imgH="4401701" progId="">
                  <p:embed/>
                </p:oleObj>
              </mc:Choice>
              <mc:Fallback>
                <p:oleObj name="Image.Server" r:id="rId6" imgW="4664054" imgH="4401701" progId="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341438"/>
                        <a:ext cx="3959225" cy="313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gradFill rotWithShape="0">
                              <a:gsLst>
                                <a:gs pos="0">
                                  <a:srgbClr val="CCECFF"/>
                                </a:gs>
                                <a:gs pos="100000">
                                  <a:srgbClr val="FFFFFF"/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  <p:bldP spid="8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48592" y="0"/>
            <a:ext cx="1075564" cy="1536519"/>
            <a:chOff x="1" y="6055"/>
            <a:chExt cx="1075564" cy="1536519"/>
          </a:xfrm>
          <a:scene3d>
            <a:camera prst="orthographicFront"/>
            <a:lightRig rig="chilly" dir="t"/>
          </a:scene3d>
        </p:grpSpPr>
        <p:sp>
          <p:nvSpPr>
            <p:cNvPr id="6" name="Chevron 5"/>
            <p:cNvSpPr/>
            <p:nvPr/>
          </p:nvSpPr>
          <p:spPr>
            <a:xfrm rot="5400000">
              <a:off x="-230477" y="236533"/>
              <a:ext cx="1536519" cy="1075563"/>
            </a:xfrm>
            <a:prstGeom prst="chevron">
              <a:avLst/>
            </a:prstGeom>
            <a:sp3d prstMaterial="translucentPowder">
              <a:bevelT w="127000" h="25400" prst="relaxedInset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Chevron 4"/>
            <p:cNvSpPr/>
            <p:nvPr/>
          </p:nvSpPr>
          <p:spPr>
            <a:xfrm>
              <a:off x="2" y="543837"/>
              <a:ext cx="1075563" cy="4609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548640" rIns="0" bIns="0" numCol="1" spcCol="1270" anchor="b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latin typeface="Franklin Gothic Medium Cond" pitchFamily="34" charset="0"/>
                </a:rPr>
                <a:t>One</a:t>
              </a:r>
              <a:endParaRPr lang="en-US" sz="2800" kern="1200" dirty="0">
                <a:latin typeface="Franklin Gothic Medium Cond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824154" y="1"/>
            <a:ext cx="6319846" cy="999262"/>
            <a:chOff x="1075563" y="6056"/>
            <a:chExt cx="6319846" cy="99926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" name="Round Same Side Corner Rectangle 3"/>
            <p:cNvSpPr/>
            <p:nvPr/>
          </p:nvSpPr>
          <p:spPr>
            <a:xfrm rot="5400000">
              <a:off x="3735855" y="-2654236"/>
              <a:ext cx="999262" cy="6319846"/>
            </a:xfrm>
            <a:prstGeom prst="round2SameRect">
              <a:avLst/>
            </a:prstGeom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5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0"/>
              </a:gradFill>
            </a:ln>
            <a:effectLst/>
            <a:sp3d extrusionH="190500" prstMaterial="dkEdge">
              <a:contourClr>
                <a:schemeClr val="bg1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Round Same Side Corner Rectangle 6"/>
            <p:cNvSpPr/>
            <p:nvPr/>
          </p:nvSpPr>
          <p:spPr>
            <a:xfrm>
              <a:off x="1075563" y="54836"/>
              <a:ext cx="6271066" cy="9017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9352" tIns="13335" rIns="13335" bIns="13335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100" kern="1200" dirty="0" smtClean="0">
                  <a:solidFill>
                    <a:schemeClr val="bg1"/>
                  </a:solidFill>
                  <a:latin typeface="Franklin Gothic Book" pitchFamily="34" charset="0"/>
                </a:rPr>
                <a:t>LES PRATIQUES DU MANAGEMENT DES ENTREPRISES DU SECTEURS</a:t>
              </a:r>
              <a:endParaRPr lang="en-US" sz="2100" kern="1200" dirty="0">
                <a:solidFill>
                  <a:schemeClr val="bg1"/>
                </a:solidFill>
                <a:latin typeface="Franklin Gothic Book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9578" y="1536519"/>
            <a:ext cx="54265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 smtClean="0"/>
              <a:t> </a:t>
            </a:r>
            <a:r>
              <a:rPr lang="fr-FR" sz="3200" dirty="0"/>
              <a:t>Manque d’innovation et d’adoptions de nouvelles technologies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/>
              <a:t>Système de management basé sur les connaissances héréditaires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 smtClean="0"/>
              <a:t>Manque d’engagement de la direction envers les normes de Qualité et de sécurité</a:t>
            </a:r>
            <a:endParaRPr lang="fr-FR" sz="3200" dirty="0"/>
          </a:p>
        </p:txBody>
      </p:sp>
      <p:pic>
        <p:nvPicPr>
          <p:cNvPr id="4098" name="Picture 2" descr="E:\Maximum Services\ANOR\SENAQ 2013\ANOR Pictures\arriving-guarantee-express-doual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96752"/>
            <a:ext cx="3600401" cy="2703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Maximum Services\ANOR\SENAQ 2013\ANOR Pictures\imag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900326"/>
            <a:ext cx="3312369" cy="222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1527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578" y="1536519"/>
            <a:ext cx="513848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/>
              <a:t>Manque de </a:t>
            </a:r>
            <a:r>
              <a:rPr lang="fr-FR" sz="3200" dirty="0" smtClean="0"/>
              <a:t>motivation</a:t>
            </a:r>
          </a:p>
          <a:p>
            <a:endParaRPr lang="fr-FR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/>
              <a:t>Consommation d’alcool et de </a:t>
            </a:r>
            <a:r>
              <a:rPr lang="fr-FR" sz="3200" dirty="0" smtClean="0"/>
              <a:t>drogues</a:t>
            </a:r>
          </a:p>
          <a:p>
            <a:endParaRPr lang="fr-FR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/>
              <a:t> Recherche excessive du gain</a:t>
            </a:r>
          </a:p>
          <a:p>
            <a:endParaRPr lang="fr-FR" sz="3200" dirty="0"/>
          </a:p>
        </p:txBody>
      </p:sp>
      <p:grpSp>
        <p:nvGrpSpPr>
          <p:cNvPr id="11" name="Groupe 10"/>
          <p:cNvGrpSpPr/>
          <p:nvPr/>
        </p:nvGrpSpPr>
        <p:grpSpPr>
          <a:xfrm>
            <a:off x="1748592" y="23053"/>
            <a:ext cx="1075564" cy="1536519"/>
            <a:chOff x="1" y="1398855"/>
            <a:chExt cx="1075564" cy="1536519"/>
          </a:xfrm>
          <a:scene3d>
            <a:camera prst="orthographicFront"/>
            <a:lightRig rig="chilly" dir="t"/>
          </a:scene3d>
        </p:grpSpPr>
        <p:sp>
          <p:nvSpPr>
            <p:cNvPr id="15" name="Chevron 14"/>
            <p:cNvSpPr/>
            <p:nvPr/>
          </p:nvSpPr>
          <p:spPr>
            <a:xfrm rot="5400000">
              <a:off x="-230477" y="1629333"/>
              <a:ext cx="1536519" cy="1075563"/>
            </a:xfrm>
            <a:prstGeom prst="chevron">
              <a:avLst/>
            </a:prstGeom>
            <a:sp3d prstMaterial="translucentPowder">
              <a:bevelT w="127000" h="25400" prst="relaxedInset"/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Chevron 4"/>
            <p:cNvSpPr/>
            <p:nvPr/>
          </p:nvSpPr>
          <p:spPr>
            <a:xfrm>
              <a:off x="2" y="1936637"/>
              <a:ext cx="1075563" cy="4609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548640" rIns="0" bIns="0" numCol="1" spcCol="1270" anchor="b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latin typeface="Franklin Gothic Medium Cond" pitchFamily="34" charset="0"/>
                </a:rPr>
                <a:t>Two</a:t>
              </a:r>
              <a:endParaRPr lang="en-US" sz="2800" kern="1200" dirty="0">
                <a:latin typeface="Franklin Gothic Medium Cond" pitchFamily="34" charset="0"/>
              </a:endParaRPr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2824154" y="23054"/>
            <a:ext cx="6319846" cy="998737"/>
            <a:chOff x="1075563" y="1398856"/>
            <a:chExt cx="6319846" cy="9987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3" name="Arrondir un rectangle avec un coin du même côté 12"/>
            <p:cNvSpPr/>
            <p:nvPr/>
          </p:nvSpPr>
          <p:spPr>
            <a:xfrm rot="5400000">
              <a:off x="3736117" y="-1261698"/>
              <a:ext cx="998737" cy="6319846"/>
            </a:xfrm>
            <a:prstGeom prst="round2SameRect">
              <a:avLst/>
            </a:prstGeom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5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3">
                      <a:alpha val="0"/>
                    </a:schemeClr>
                  </a:gs>
                  <a:gs pos="100000">
                    <a:schemeClr val="accent3"/>
                  </a:gs>
                </a:gsLst>
                <a:lin ang="5400000" scaled="0"/>
              </a:gradFill>
            </a:ln>
            <a:effectLst/>
            <a:sp3d extrusionH="190500" prstMaterial="dkEdge">
              <a:contourClr>
                <a:schemeClr val="bg1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Arrondir un rectangle avec un coin du même côté 6"/>
            <p:cNvSpPr/>
            <p:nvPr/>
          </p:nvSpPr>
          <p:spPr>
            <a:xfrm>
              <a:off x="1075563" y="1447610"/>
              <a:ext cx="6271092" cy="9012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9352" tIns="13335" rIns="13335" bIns="13335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100" kern="1200" dirty="0" smtClean="0">
                  <a:solidFill>
                    <a:schemeClr val="bg1"/>
                  </a:solidFill>
                  <a:latin typeface="Franklin Gothic Book" pitchFamily="34" charset="0"/>
                </a:rPr>
                <a:t>LES CONDUTEURS ET PERSONNELS</a:t>
              </a:r>
              <a:endParaRPr lang="en-US" sz="2100" kern="1200" dirty="0">
                <a:solidFill>
                  <a:schemeClr val="bg1"/>
                </a:solidFill>
                <a:latin typeface="Franklin Gothic Book" pitchFamily="34" charset="0"/>
              </a:endParaRPr>
            </a:p>
          </p:txBody>
        </p:sp>
      </p:grpSp>
      <p:pic>
        <p:nvPicPr>
          <p:cNvPr id="5122" name="Picture 2" descr="E:\Maximum Services\ANOR\SENAQ 2013\ANOR Pictures\Bus accid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04604"/>
            <a:ext cx="3240360" cy="316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660209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578" y="1536519"/>
            <a:ext cx="513848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/>
              <a:t>Manque de notion de management de la qualité et de la </a:t>
            </a:r>
            <a:r>
              <a:rPr lang="fr-FR" sz="3200" dirty="0" smtClean="0"/>
              <a:t>sécurité</a:t>
            </a:r>
          </a:p>
          <a:p>
            <a:endParaRPr lang="fr-FR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/>
              <a:t> Faibles niveau </a:t>
            </a:r>
            <a:r>
              <a:rPr lang="fr-FR" sz="3200" dirty="0" smtClean="0"/>
              <a:t>d’éducation</a:t>
            </a:r>
          </a:p>
          <a:p>
            <a:endParaRPr lang="fr-FR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/>
              <a:t>Ignorance de leurs droits et devoirs</a:t>
            </a:r>
          </a:p>
          <a:p>
            <a:endParaRPr lang="fr-FR" sz="3200" dirty="0"/>
          </a:p>
        </p:txBody>
      </p:sp>
      <p:grpSp>
        <p:nvGrpSpPr>
          <p:cNvPr id="11" name="Groupe 10"/>
          <p:cNvGrpSpPr/>
          <p:nvPr/>
        </p:nvGrpSpPr>
        <p:grpSpPr>
          <a:xfrm>
            <a:off x="1748592" y="23053"/>
            <a:ext cx="1075564" cy="1536519"/>
            <a:chOff x="1" y="1398855"/>
            <a:chExt cx="1075564" cy="1536519"/>
          </a:xfrm>
          <a:scene3d>
            <a:camera prst="orthographicFront"/>
            <a:lightRig rig="chilly" dir="t"/>
          </a:scene3d>
        </p:grpSpPr>
        <p:sp>
          <p:nvSpPr>
            <p:cNvPr id="15" name="Chevron 14"/>
            <p:cNvSpPr/>
            <p:nvPr/>
          </p:nvSpPr>
          <p:spPr>
            <a:xfrm rot="5400000">
              <a:off x="-230477" y="1629333"/>
              <a:ext cx="1536519" cy="1075563"/>
            </a:xfrm>
            <a:prstGeom prst="chevron">
              <a:avLst/>
            </a:prstGeom>
            <a:sp3d prstMaterial="translucentPowder">
              <a:bevelT w="127000" h="25400" prst="relaxedInset"/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Chevron 4"/>
            <p:cNvSpPr/>
            <p:nvPr/>
          </p:nvSpPr>
          <p:spPr>
            <a:xfrm>
              <a:off x="2" y="1936637"/>
              <a:ext cx="1075563" cy="4609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548640" rIns="0" bIns="0" numCol="1" spcCol="1270" anchor="b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latin typeface="Franklin Gothic Medium Cond" pitchFamily="34" charset="0"/>
                </a:rPr>
                <a:t>Two</a:t>
              </a:r>
              <a:endParaRPr lang="en-US" sz="2800" kern="1200" dirty="0">
                <a:latin typeface="Franklin Gothic Medium Cond" pitchFamily="34" charset="0"/>
              </a:endParaRPr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2824154" y="23054"/>
            <a:ext cx="6319846" cy="998737"/>
            <a:chOff x="1075563" y="1398856"/>
            <a:chExt cx="6319846" cy="9987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3" name="Arrondir un rectangle avec un coin du même côté 12"/>
            <p:cNvSpPr/>
            <p:nvPr/>
          </p:nvSpPr>
          <p:spPr>
            <a:xfrm rot="5400000">
              <a:off x="3736117" y="-1261698"/>
              <a:ext cx="998737" cy="6319846"/>
            </a:xfrm>
            <a:prstGeom prst="round2SameRect">
              <a:avLst/>
            </a:prstGeom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5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3">
                      <a:alpha val="0"/>
                    </a:schemeClr>
                  </a:gs>
                  <a:gs pos="100000">
                    <a:schemeClr val="accent3"/>
                  </a:gs>
                </a:gsLst>
                <a:lin ang="5400000" scaled="0"/>
              </a:gradFill>
            </a:ln>
            <a:effectLst/>
            <a:sp3d extrusionH="190500" prstMaterial="dkEdge">
              <a:contourClr>
                <a:schemeClr val="bg1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Arrondir un rectangle avec un coin du même côté 6"/>
            <p:cNvSpPr/>
            <p:nvPr/>
          </p:nvSpPr>
          <p:spPr>
            <a:xfrm>
              <a:off x="1075563" y="1447610"/>
              <a:ext cx="6271092" cy="9012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9352" tIns="13335" rIns="13335" bIns="13335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100" kern="1200" dirty="0" smtClean="0">
                  <a:solidFill>
                    <a:schemeClr val="bg1"/>
                  </a:solidFill>
                  <a:latin typeface="Franklin Gothic Book" pitchFamily="34" charset="0"/>
                </a:rPr>
                <a:t>LES CONDUTEURS ET PERSONNELS</a:t>
              </a:r>
              <a:endParaRPr lang="en-US" sz="2100" kern="1200" dirty="0">
                <a:solidFill>
                  <a:schemeClr val="bg1"/>
                </a:solidFill>
                <a:latin typeface="Franklin Gothic Book" pitchFamily="34" charset="0"/>
              </a:endParaRPr>
            </a:p>
          </p:txBody>
        </p:sp>
      </p:grpSp>
      <p:pic>
        <p:nvPicPr>
          <p:cNvPr id="6146" name="Picture 2" descr="E:\Maximum Services\ANOR\SENAQ 2013\ANOR Pictures\Buss accid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588" y="1536519"/>
            <a:ext cx="3251658" cy="282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4317259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578" y="1536519"/>
            <a:ext cx="513848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/>
              <a:t>La Passivité des passagers et usagers de la </a:t>
            </a:r>
            <a:r>
              <a:rPr lang="fr-FR" sz="3200" dirty="0" smtClean="0"/>
              <a:t>route</a:t>
            </a:r>
          </a:p>
          <a:p>
            <a:endParaRPr lang="fr-FR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/>
              <a:t>L’ignorance des passagers et usagers de la route quant’ à leurs droits et devoirs</a:t>
            </a:r>
          </a:p>
        </p:txBody>
      </p:sp>
      <p:grpSp>
        <p:nvGrpSpPr>
          <p:cNvPr id="10" name="Groupe 9"/>
          <p:cNvGrpSpPr/>
          <p:nvPr/>
        </p:nvGrpSpPr>
        <p:grpSpPr>
          <a:xfrm>
            <a:off x="1724454" y="0"/>
            <a:ext cx="1075564" cy="1536519"/>
            <a:chOff x="1" y="2791655"/>
            <a:chExt cx="1075564" cy="1536519"/>
          </a:xfrm>
          <a:scene3d>
            <a:camera prst="orthographicFront"/>
            <a:lightRig rig="chilly" dir="t"/>
          </a:scene3d>
        </p:grpSpPr>
        <p:sp>
          <p:nvSpPr>
            <p:cNvPr id="20" name="Chevron 19"/>
            <p:cNvSpPr/>
            <p:nvPr/>
          </p:nvSpPr>
          <p:spPr>
            <a:xfrm rot="5400000">
              <a:off x="-230477" y="3022133"/>
              <a:ext cx="1536519" cy="1075563"/>
            </a:xfrm>
            <a:prstGeom prst="chevron">
              <a:avLst/>
            </a:prstGeom>
            <a:sp3d prstMaterial="translucentPowder">
              <a:bevelT w="127000" h="25400" prst="relaxedInset"/>
            </a:sp3d>
          </p:spPr>
          <p:style>
            <a:lnRef idx="0">
              <a:schemeClr val="accent4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Chevron 4"/>
            <p:cNvSpPr/>
            <p:nvPr/>
          </p:nvSpPr>
          <p:spPr>
            <a:xfrm>
              <a:off x="2" y="3329437"/>
              <a:ext cx="1075563" cy="4609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548640" rIns="0" bIns="0" numCol="1" spcCol="1270" anchor="b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latin typeface="Franklin Gothic Medium Cond" pitchFamily="34" charset="0"/>
                </a:rPr>
                <a:t>Three</a:t>
              </a:r>
              <a:endParaRPr lang="en-US" sz="2800" kern="1200" dirty="0">
                <a:latin typeface="Franklin Gothic Medium Cond" pitchFamily="34" charset="0"/>
              </a:endParaRPr>
            </a:p>
          </p:txBody>
        </p:sp>
      </p:grpSp>
      <p:grpSp>
        <p:nvGrpSpPr>
          <p:cNvPr id="17" name="Groupe 16"/>
          <p:cNvGrpSpPr/>
          <p:nvPr/>
        </p:nvGrpSpPr>
        <p:grpSpPr>
          <a:xfrm>
            <a:off x="2775640" y="-34579"/>
            <a:ext cx="6319846" cy="998737"/>
            <a:chOff x="1051187" y="2757076"/>
            <a:chExt cx="6319846" cy="9987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8" name="Arrondir un rectangle avec un coin du même côté 17"/>
            <p:cNvSpPr/>
            <p:nvPr/>
          </p:nvSpPr>
          <p:spPr>
            <a:xfrm rot="5400000">
              <a:off x="3711741" y="96522"/>
              <a:ext cx="998737" cy="6319846"/>
            </a:xfrm>
            <a:prstGeom prst="round2SameRect">
              <a:avLst/>
            </a:prstGeom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5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5400000" scaled="0"/>
              </a:gradFill>
            </a:ln>
            <a:effectLst/>
            <a:sp3d extrusionH="190500" prstMaterial="dkEdge">
              <a:contourClr>
                <a:schemeClr val="bg1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Arrondir un rectangle avec un coin du même côté 6"/>
            <p:cNvSpPr/>
            <p:nvPr/>
          </p:nvSpPr>
          <p:spPr>
            <a:xfrm>
              <a:off x="1075563" y="2840409"/>
              <a:ext cx="6271092" cy="9012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9352" tIns="13335" rIns="13335" bIns="13335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100" kern="1200" dirty="0" smtClean="0">
                  <a:solidFill>
                    <a:schemeClr val="bg1"/>
                  </a:solidFill>
                  <a:latin typeface="Franklin Gothic Book" pitchFamily="34" charset="0"/>
                </a:rPr>
                <a:t>LES PASSAGERS   </a:t>
              </a:r>
              <a:endParaRPr lang="en-US" sz="2100" kern="1200" dirty="0">
                <a:solidFill>
                  <a:schemeClr val="bg1"/>
                </a:solidFill>
                <a:latin typeface="Franklin Gothic Book" pitchFamily="34" charset="0"/>
              </a:endParaRPr>
            </a:p>
          </p:txBody>
        </p:sp>
      </p:grpSp>
      <p:pic>
        <p:nvPicPr>
          <p:cNvPr id="7170" name="Picture 2" descr="E:\Maximum Services\ANOR\SENAQ 2013\ANOR Pictures\imagesCAE1ITY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03803"/>
            <a:ext cx="316835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E:\Maximum Services\ANOR\SENAQ 2013\ANOR Pictures\imagesCABYIQT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336052"/>
            <a:ext cx="3168352" cy="211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50894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577" y="1348800"/>
            <a:ext cx="636262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/>
              <a:t>Insuffisance des moyens de contrôle et de suivi du respect de la réglementation et des </a:t>
            </a:r>
            <a:r>
              <a:rPr lang="fr-FR" sz="3200" dirty="0" smtClean="0"/>
              <a:t>normes</a:t>
            </a:r>
          </a:p>
          <a:p>
            <a:endParaRPr lang="fr-FR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/>
              <a:t>Complexité des démarches administratives pour la création des agences de </a:t>
            </a:r>
            <a:r>
              <a:rPr lang="fr-FR" sz="3200" dirty="0" smtClean="0"/>
              <a:t>voyage</a:t>
            </a:r>
          </a:p>
          <a:p>
            <a:endParaRPr lang="fr-FR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/>
              <a:t>Corruption et agents véreux très répandus dans l’administration</a:t>
            </a:r>
          </a:p>
        </p:txBody>
      </p:sp>
      <p:grpSp>
        <p:nvGrpSpPr>
          <p:cNvPr id="11" name="Groupe 10"/>
          <p:cNvGrpSpPr/>
          <p:nvPr/>
        </p:nvGrpSpPr>
        <p:grpSpPr>
          <a:xfrm>
            <a:off x="1743115" y="1"/>
            <a:ext cx="1075564" cy="1536519"/>
            <a:chOff x="1" y="4184456"/>
            <a:chExt cx="1075564" cy="1536519"/>
          </a:xfrm>
          <a:scene3d>
            <a:camera prst="orthographicFront"/>
            <a:lightRig rig="chilly" dir="t"/>
          </a:scene3d>
        </p:grpSpPr>
        <p:sp>
          <p:nvSpPr>
            <p:cNvPr id="15" name="Chevron 14"/>
            <p:cNvSpPr/>
            <p:nvPr/>
          </p:nvSpPr>
          <p:spPr>
            <a:xfrm rot="5400000">
              <a:off x="-230477" y="4414934"/>
              <a:ext cx="1536519" cy="1075563"/>
            </a:xfrm>
            <a:prstGeom prst="chevron">
              <a:avLst/>
            </a:prstGeom>
            <a:sp3d prstMaterial="translucentPowder">
              <a:bevelT w="127000" h="25400" prst="relaxedInset"/>
            </a:sp3d>
          </p:spPr>
          <p:style>
            <a:lnRef idx="0">
              <a:schemeClr val="accent5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Chevron 4"/>
            <p:cNvSpPr/>
            <p:nvPr/>
          </p:nvSpPr>
          <p:spPr>
            <a:xfrm>
              <a:off x="2" y="4722238"/>
              <a:ext cx="1075563" cy="4609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548640" rIns="0" bIns="0" numCol="1" spcCol="1270" anchor="b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latin typeface="Franklin Gothic Medium Cond" pitchFamily="34" charset="0"/>
                </a:rPr>
                <a:t>Four</a:t>
              </a:r>
              <a:endParaRPr lang="en-US" sz="2800" kern="1200" dirty="0">
                <a:latin typeface="Franklin Gothic Medium Cond" pitchFamily="34" charset="0"/>
              </a:endParaRPr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2818677" y="0"/>
            <a:ext cx="6319846" cy="998737"/>
            <a:chOff x="1075563" y="4184455"/>
            <a:chExt cx="6319846" cy="9987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3" name="Arrondir un rectangle avec un coin du même côté 12"/>
            <p:cNvSpPr/>
            <p:nvPr/>
          </p:nvSpPr>
          <p:spPr>
            <a:xfrm rot="5400000">
              <a:off x="3736117" y="1523901"/>
              <a:ext cx="998737" cy="6319846"/>
            </a:xfrm>
            <a:prstGeom prst="round2SameRect">
              <a:avLst/>
            </a:prstGeom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5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100000">
                    <a:schemeClr val="accent5"/>
                  </a:gs>
                </a:gsLst>
                <a:lin ang="5400000" scaled="0"/>
              </a:gradFill>
            </a:ln>
            <a:effectLst/>
            <a:sp3d extrusionH="190500" prstMaterial="dkEdge">
              <a:contourClr>
                <a:schemeClr val="bg1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Arrondir un rectangle avec un coin du même côté 6"/>
            <p:cNvSpPr/>
            <p:nvPr/>
          </p:nvSpPr>
          <p:spPr>
            <a:xfrm>
              <a:off x="1075563" y="4233209"/>
              <a:ext cx="6271092" cy="9012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9352" tIns="13335" rIns="13335" bIns="13335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100" kern="1200" dirty="0" smtClean="0">
                  <a:solidFill>
                    <a:schemeClr val="bg1"/>
                  </a:solidFill>
                  <a:latin typeface="Franklin Gothic Book" pitchFamily="34" charset="0"/>
                </a:rPr>
                <a:t>LES POUVOIRS PUBLIQUES</a:t>
              </a:r>
              <a:endParaRPr lang="en-US" sz="2100" kern="1200" dirty="0">
                <a:solidFill>
                  <a:schemeClr val="bg1"/>
                </a:solidFill>
                <a:latin typeface="Franklin Gothic Book" pitchFamily="34" charset="0"/>
              </a:endParaRPr>
            </a:p>
          </p:txBody>
        </p:sp>
      </p:grpSp>
      <p:pic>
        <p:nvPicPr>
          <p:cNvPr id="8194" name="Picture 2" descr="E:\Maximum Services\ANOR\SENAQ 2013\ANOR Pictures\DIREC%20GENE%20Fotolia_2164833_X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1348800"/>
            <a:ext cx="2861585" cy="251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754871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gner un rectangle avec un coin diagonal 3"/>
          <p:cNvSpPr/>
          <p:nvPr/>
        </p:nvSpPr>
        <p:spPr bwMode="auto">
          <a:xfrm>
            <a:off x="1835696" y="0"/>
            <a:ext cx="7308304" cy="1628800"/>
          </a:xfrm>
          <a:prstGeom prst="snip2Diag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fr-FR" sz="32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</p:txBody>
      </p:sp>
      <p:graphicFrame>
        <p:nvGraphicFramePr>
          <p:cNvPr id="12" name="Diagram 11"/>
          <p:cNvGraphicFramePr/>
          <p:nvPr/>
        </p:nvGraphicFramePr>
        <p:xfrm>
          <a:off x="1043608" y="2348880"/>
          <a:ext cx="6912768" cy="29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378669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Diagram 40"/>
          <p:cNvGraphicFramePr/>
          <p:nvPr/>
        </p:nvGraphicFramePr>
        <p:xfrm>
          <a:off x="1644316" y="866274"/>
          <a:ext cx="6096000" cy="54142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dgm id="{77093FFC-466E-4B72-B518-37ABC64AA6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>
                                            <p:graphicEl>
                                              <a:dgm id="{77093FFC-466E-4B72-B518-37ABC64AA6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>
                                            <p:graphicEl>
                                              <a:dgm id="{77093FFC-466E-4B72-B518-37ABC64AA6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">
                                            <p:graphicEl>
                                              <a:dgm id="{77093FFC-466E-4B72-B518-37ABC64AA6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dgm id="{D46D7DEB-BFD0-4B4F-B6C5-0AF658E6E5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>
                                            <p:graphicEl>
                                              <a:dgm id="{D46D7DEB-BFD0-4B4F-B6C5-0AF658E6E5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>
                                            <p:graphicEl>
                                              <a:dgm id="{D46D7DEB-BFD0-4B4F-B6C5-0AF658E6E5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">
                                            <p:graphicEl>
                                              <a:dgm id="{D46D7DEB-BFD0-4B4F-B6C5-0AF658E6E5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dgm id="{9D8F78CC-3799-488D-AE03-D6A3955113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>
                                            <p:graphicEl>
                                              <a:dgm id="{9D8F78CC-3799-488D-AE03-D6A3955113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>
                                            <p:graphicEl>
                                              <a:dgm id="{9D8F78CC-3799-488D-AE03-D6A3955113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>
                                            <p:graphicEl>
                                              <a:dgm id="{9D8F78CC-3799-488D-AE03-D6A3955113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dgm id="{D95347C8-B10D-4BF9-A9B9-95FBEDD7F7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>
                                            <p:graphicEl>
                                              <a:dgm id="{D95347C8-B10D-4BF9-A9B9-95FBEDD7F7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>
                                            <p:graphicEl>
                                              <a:dgm id="{D95347C8-B10D-4BF9-A9B9-95FBEDD7F7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>
                                            <p:graphicEl>
                                              <a:dgm id="{D95347C8-B10D-4BF9-A9B9-95FBEDD7F7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dgm id="{4463BF08-0C77-4929-A034-8A31369430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>
                                            <p:graphicEl>
                                              <a:dgm id="{4463BF08-0C77-4929-A034-8A31369430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>
                                            <p:graphicEl>
                                              <a:dgm id="{4463BF08-0C77-4929-A034-8A31369430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">
                                            <p:graphicEl>
                                              <a:dgm id="{4463BF08-0C77-4929-A034-8A31369430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dgm id="{EBD5BA86-8028-424D-87D6-F3CA21B6F7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>
                                            <p:graphicEl>
                                              <a:dgm id="{EBD5BA86-8028-424D-87D6-F3CA21B6F7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>
                                            <p:graphicEl>
                                              <a:dgm id="{EBD5BA86-8028-424D-87D6-F3CA21B6F7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">
                                            <p:graphicEl>
                                              <a:dgm id="{EBD5BA86-8028-424D-87D6-F3CA21B6F7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dgm id="{49687B7A-1FA0-4127-9619-C6AEE7BDCA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>
                                            <p:graphicEl>
                                              <a:dgm id="{49687B7A-1FA0-4127-9619-C6AEE7BDCA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>
                                            <p:graphicEl>
                                              <a:dgm id="{49687B7A-1FA0-4127-9619-C6AEE7BDCA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1">
                                            <p:graphicEl>
                                              <a:dgm id="{49687B7A-1FA0-4127-9619-C6AEE7BDCA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dgm id="{045D64FB-4785-4E6A-B3A5-9C68AA5C5A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">
                                            <p:graphicEl>
                                              <a:dgm id="{045D64FB-4785-4E6A-B3A5-9C68AA5C5A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">
                                            <p:graphicEl>
                                              <a:dgm id="{045D64FB-4785-4E6A-B3A5-9C68AA5C5A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1">
                                            <p:graphicEl>
                                              <a:dgm id="{045D64FB-4785-4E6A-B3A5-9C68AA5C5A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1" grpId="0">
        <p:bldSub>
          <a:bldDgm bld="one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Diagram 20"/>
          <p:cNvGraphicFramePr/>
          <p:nvPr/>
        </p:nvGraphicFramePr>
        <p:xfrm>
          <a:off x="323528" y="1916832"/>
          <a:ext cx="6408712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Groupe 10"/>
          <p:cNvGrpSpPr/>
          <p:nvPr/>
        </p:nvGrpSpPr>
        <p:grpSpPr>
          <a:xfrm>
            <a:off x="1743115" y="1"/>
            <a:ext cx="1075564" cy="1536519"/>
            <a:chOff x="1" y="4184456"/>
            <a:chExt cx="1075564" cy="1536519"/>
          </a:xfrm>
          <a:scene3d>
            <a:camera prst="orthographicFront"/>
            <a:lightRig rig="chilly" dir="t"/>
          </a:scene3d>
        </p:grpSpPr>
        <p:sp>
          <p:nvSpPr>
            <p:cNvPr id="15" name="Chevron 14"/>
            <p:cNvSpPr/>
            <p:nvPr/>
          </p:nvSpPr>
          <p:spPr>
            <a:xfrm rot="5400000">
              <a:off x="-230477" y="4414934"/>
              <a:ext cx="1536519" cy="1075563"/>
            </a:xfrm>
            <a:prstGeom prst="chevron">
              <a:avLst/>
            </a:prstGeom>
            <a:sp3d prstMaterial="translucentPowder">
              <a:bevelT w="127000" h="25400" prst="relaxedInset"/>
            </a:sp3d>
          </p:spPr>
          <p:style>
            <a:lnRef idx="0">
              <a:schemeClr val="accent5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Chevron 4"/>
            <p:cNvSpPr/>
            <p:nvPr/>
          </p:nvSpPr>
          <p:spPr>
            <a:xfrm>
              <a:off x="2" y="4722238"/>
              <a:ext cx="1075563" cy="4609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548640" rIns="0" bIns="0" numCol="1" spcCol="1270" anchor="b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latin typeface="Franklin Gothic Medium Cond" pitchFamily="34" charset="0"/>
                </a:rPr>
                <a:t>ONE</a:t>
              </a:r>
              <a:endParaRPr lang="en-US" sz="2800" kern="1200" dirty="0">
                <a:latin typeface="Franklin Gothic Medium Cond" pitchFamily="34" charset="0"/>
              </a:endParaRPr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2818677" y="0"/>
            <a:ext cx="6319846" cy="998737"/>
            <a:chOff x="1075563" y="4184455"/>
            <a:chExt cx="6319846" cy="9987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3" name="Arrondir un rectangle avec un coin du même côté 12"/>
            <p:cNvSpPr/>
            <p:nvPr/>
          </p:nvSpPr>
          <p:spPr>
            <a:xfrm rot="5400000">
              <a:off x="3736117" y="1523901"/>
              <a:ext cx="998737" cy="6319846"/>
            </a:xfrm>
            <a:prstGeom prst="round2Same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Arrondir un rectangle avec un coin du même côté 6"/>
            <p:cNvSpPr/>
            <p:nvPr/>
          </p:nvSpPr>
          <p:spPr>
            <a:xfrm>
              <a:off x="1075563" y="4233209"/>
              <a:ext cx="6271092" cy="9012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9352" tIns="13335" rIns="13335" bIns="13335" numCol="1" spcCol="1270" anchor="ctr" anchorCtr="0">
              <a:noAutofit/>
            </a:bodyPr>
            <a:lstStyle/>
            <a:p>
              <a:pPr marL="228600" lvl="1" indent="-22860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3200" dirty="0" smtClean="0">
                  <a:solidFill>
                    <a:schemeClr val="bg1"/>
                  </a:solidFill>
                  <a:latin typeface="Franklin Gothic Book" pitchFamily="34" charset="0"/>
                </a:rPr>
                <a:t>INSATISFACTION DE LA CLIENTELE</a:t>
              </a:r>
              <a:endParaRPr lang="en-US" sz="3200" kern="1200" dirty="0">
                <a:solidFill>
                  <a:schemeClr val="bg1"/>
                </a:solidFill>
                <a:latin typeface="Franklin Gothic Book" pitchFamily="34" charset="0"/>
              </a:endParaRPr>
            </a:p>
          </p:txBody>
        </p:sp>
      </p:grpSp>
      <p:pic>
        <p:nvPicPr>
          <p:cNvPr id="3074" name="Picture 2" descr="C:\Users\ARNAUD\Desktop\ANOR Pictures\sans-titr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814" y="1536520"/>
            <a:ext cx="2533650" cy="290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9542210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/>
        </p:nvGraphicFramePr>
        <p:xfrm>
          <a:off x="0" y="1536520"/>
          <a:ext cx="6372199" cy="4556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Groupe 10"/>
          <p:cNvGrpSpPr/>
          <p:nvPr/>
        </p:nvGrpSpPr>
        <p:grpSpPr>
          <a:xfrm>
            <a:off x="1743115" y="1"/>
            <a:ext cx="1075564" cy="1536519"/>
            <a:chOff x="1" y="4184456"/>
            <a:chExt cx="1075564" cy="1536519"/>
          </a:xfrm>
          <a:scene3d>
            <a:camera prst="orthographicFront"/>
            <a:lightRig rig="chilly" dir="t"/>
          </a:scene3d>
        </p:grpSpPr>
        <p:sp>
          <p:nvSpPr>
            <p:cNvPr id="15" name="Chevron 14"/>
            <p:cNvSpPr/>
            <p:nvPr/>
          </p:nvSpPr>
          <p:spPr>
            <a:xfrm rot="5400000">
              <a:off x="-230477" y="4414934"/>
              <a:ext cx="1536519" cy="1075563"/>
            </a:xfrm>
            <a:prstGeom prst="chevron">
              <a:avLst/>
            </a:prstGeom>
            <a:sp3d prstMaterial="translucentPowder">
              <a:bevelT w="127000" h="25400" prst="relaxedInset"/>
            </a:sp3d>
          </p:spPr>
          <p:style>
            <a:lnRef idx="0">
              <a:schemeClr val="accent5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Chevron 4"/>
            <p:cNvSpPr/>
            <p:nvPr/>
          </p:nvSpPr>
          <p:spPr>
            <a:xfrm>
              <a:off x="2" y="4722238"/>
              <a:ext cx="1075563" cy="4609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548640" rIns="0" bIns="0" numCol="1" spcCol="1270" anchor="b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dirty="0" smtClean="0">
                  <a:latin typeface="Franklin Gothic Medium Cond" pitchFamily="34" charset="0"/>
                </a:rPr>
                <a:t>TWO</a:t>
              </a:r>
              <a:endParaRPr lang="en-US" sz="2800" kern="1200" dirty="0">
                <a:latin typeface="Franklin Gothic Medium Cond" pitchFamily="34" charset="0"/>
              </a:endParaRPr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2818677" y="0"/>
            <a:ext cx="6319846" cy="998737"/>
            <a:chOff x="1075563" y="4184455"/>
            <a:chExt cx="6319846" cy="9987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3" name="Arrondir un rectangle avec un coin du même côté 12"/>
            <p:cNvSpPr/>
            <p:nvPr/>
          </p:nvSpPr>
          <p:spPr>
            <a:xfrm rot="5400000">
              <a:off x="3736117" y="1523901"/>
              <a:ext cx="998737" cy="6319846"/>
            </a:xfrm>
            <a:prstGeom prst="round2SameRect">
              <a:avLst/>
            </a:prstGeom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5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100000">
                    <a:schemeClr val="accent5"/>
                  </a:gs>
                </a:gsLst>
                <a:lin ang="5400000" scaled="0"/>
              </a:gradFill>
            </a:ln>
            <a:effectLst/>
            <a:sp3d extrusionH="190500" prstMaterial="dkEdge">
              <a:contourClr>
                <a:schemeClr val="bg1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Arrondir un rectangle avec un coin du même côté 6"/>
            <p:cNvSpPr/>
            <p:nvPr/>
          </p:nvSpPr>
          <p:spPr>
            <a:xfrm>
              <a:off x="1075563" y="4233209"/>
              <a:ext cx="6271092" cy="901229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49352" tIns="13335" rIns="13335" bIns="13335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2800" dirty="0" smtClean="0">
                  <a:solidFill>
                    <a:schemeClr val="bg1"/>
                  </a:solidFill>
                  <a:latin typeface="Franklin Gothic Book" pitchFamily="34" charset="0"/>
                </a:rPr>
                <a:t>MAUVAISES QUALITES DE SERVICES</a:t>
              </a:r>
              <a:endParaRPr lang="en-US" sz="2800" kern="1200" dirty="0">
                <a:solidFill>
                  <a:schemeClr val="bg1"/>
                </a:solidFill>
                <a:latin typeface="Franklin Gothic Book" pitchFamily="34" charset="0"/>
              </a:endParaRPr>
            </a:p>
          </p:txBody>
        </p:sp>
      </p:grpSp>
      <p:pic>
        <p:nvPicPr>
          <p:cNvPr id="9" name="Picture 2" descr="C:\Users\ARNAUD\Desktop\ANOR Pictures\imagesCAH0JWF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066" y="1700808"/>
            <a:ext cx="225625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8835994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/>
        </p:nvGraphicFramePr>
        <p:xfrm>
          <a:off x="0" y="1536520"/>
          <a:ext cx="6588224" cy="4412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Groupe 10"/>
          <p:cNvGrpSpPr/>
          <p:nvPr/>
        </p:nvGrpSpPr>
        <p:grpSpPr>
          <a:xfrm>
            <a:off x="1743115" y="1"/>
            <a:ext cx="1075564" cy="1536519"/>
            <a:chOff x="1" y="4184456"/>
            <a:chExt cx="1075564" cy="1536519"/>
          </a:xfrm>
          <a:scene3d>
            <a:camera prst="orthographicFront"/>
            <a:lightRig rig="chilly" dir="t"/>
          </a:scene3d>
        </p:grpSpPr>
        <p:sp>
          <p:nvSpPr>
            <p:cNvPr id="15" name="Chevron 14"/>
            <p:cNvSpPr/>
            <p:nvPr/>
          </p:nvSpPr>
          <p:spPr>
            <a:xfrm rot="5400000">
              <a:off x="-230477" y="4414934"/>
              <a:ext cx="1536519" cy="1075563"/>
            </a:xfrm>
            <a:prstGeom prst="chevron">
              <a:avLst/>
            </a:prstGeom>
            <a:sp3d prstMaterial="translucentPowder">
              <a:bevelT w="127000" h="25400" prst="relaxedInset"/>
            </a:sp3d>
          </p:spPr>
          <p:style>
            <a:lnRef idx="0">
              <a:schemeClr val="accent5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Chevron 4"/>
            <p:cNvSpPr/>
            <p:nvPr/>
          </p:nvSpPr>
          <p:spPr>
            <a:xfrm>
              <a:off x="2" y="4722238"/>
              <a:ext cx="1075563" cy="4609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548640" rIns="0" bIns="0" numCol="1" spcCol="1270" anchor="b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dirty="0" smtClean="0">
                  <a:latin typeface="Franklin Gothic Medium Cond" pitchFamily="34" charset="0"/>
                </a:rPr>
                <a:t>TWO</a:t>
              </a:r>
              <a:endParaRPr lang="en-US" sz="2800" kern="1200" dirty="0">
                <a:latin typeface="Franklin Gothic Medium Cond" pitchFamily="34" charset="0"/>
              </a:endParaRPr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2818677" y="0"/>
            <a:ext cx="6319846" cy="998737"/>
            <a:chOff x="1075563" y="4184455"/>
            <a:chExt cx="6319846" cy="9987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3" name="Arrondir un rectangle avec un coin du même côté 12"/>
            <p:cNvSpPr/>
            <p:nvPr/>
          </p:nvSpPr>
          <p:spPr>
            <a:xfrm rot="5400000">
              <a:off x="3736117" y="1523901"/>
              <a:ext cx="998737" cy="6319846"/>
            </a:xfrm>
            <a:prstGeom prst="round2Same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Arrondir un rectangle avec un coin du même côté 6"/>
            <p:cNvSpPr/>
            <p:nvPr/>
          </p:nvSpPr>
          <p:spPr>
            <a:xfrm>
              <a:off x="1075563" y="4233209"/>
              <a:ext cx="6271092" cy="901229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49352" tIns="13335" rIns="13335" bIns="13335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4000" dirty="0" smtClean="0">
                  <a:solidFill>
                    <a:schemeClr val="bg1"/>
                  </a:solidFill>
                  <a:latin typeface="Franklin Gothic Book" pitchFamily="34" charset="0"/>
                </a:rPr>
                <a:t>QUALITE DE SERVICES</a:t>
              </a:r>
              <a:endParaRPr lang="en-US" sz="4000" kern="1200" dirty="0">
                <a:solidFill>
                  <a:schemeClr val="bg1"/>
                </a:solidFill>
                <a:latin typeface="Franklin Gothic Book" pitchFamily="34" charset="0"/>
              </a:endParaRPr>
            </a:p>
          </p:txBody>
        </p:sp>
      </p:grpSp>
      <p:pic>
        <p:nvPicPr>
          <p:cNvPr id="2051" name="Picture 3" descr="C:\Users\ARNAUD\Desktop\ANOR Pictures\sans-titre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060848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580939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3" name="Diagram 10"/>
          <p:cNvGraphicFramePr/>
          <p:nvPr>
            <p:extLst>
              <p:ext uri="{D42A27DB-BD31-4B8C-83A1-F6EECF244321}">
                <p14:modId xmlns:p14="http://schemas.microsoft.com/office/powerpoint/2010/main" val="2320913016"/>
              </p:ext>
            </p:extLst>
          </p:nvPr>
        </p:nvGraphicFramePr>
        <p:xfrm>
          <a:off x="381000" y="1052736"/>
          <a:ext cx="865549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13216658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572025E-E8B8-4F94-94D0-DC22D7F762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2572025E-E8B8-4F94-94D0-DC22D7F762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4B0666F-2CF1-4C21-A251-46E6EBFF7C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1000"/>
                                        <p:tgtEl>
                                          <p:spTgt spid="3">
                                            <p:graphicEl>
                                              <a:dgm id="{E4B0666F-2CF1-4C21-A251-46E6EBFF7C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284ED54-4761-44DA-8086-D5FD397A1C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1000"/>
                                        <p:tgtEl>
                                          <p:spTgt spid="3">
                                            <p:graphicEl>
                                              <a:dgm id="{5284ED54-4761-44DA-8086-D5FD397A1C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iangle isocèle 5"/>
          <p:cNvSpPr/>
          <p:nvPr/>
        </p:nvSpPr>
        <p:spPr>
          <a:xfrm>
            <a:off x="33671" y="2121981"/>
            <a:ext cx="3006542" cy="4064000"/>
          </a:xfrm>
          <a:prstGeom prst="triangl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aphicFrame>
        <p:nvGraphicFramePr>
          <p:cNvPr id="16" name="Diagram 15"/>
          <p:cNvGraphicFramePr/>
          <p:nvPr/>
        </p:nvGraphicFramePr>
        <p:xfrm>
          <a:off x="0" y="1772816"/>
          <a:ext cx="5724128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7" name="Diagram 16"/>
          <p:cNvGraphicFramePr/>
          <p:nvPr/>
        </p:nvGraphicFramePr>
        <p:xfrm>
          <a:off x="0" y="3645024"/>
          <a:ext cx="6318448" cy="2646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218" name="Image 6" descr="http://www.cameroon-info.net/img/news/accident_epave%20du%20bus_tonga_001_ns_600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634157"/>
            <a:ext cx="3111031" cy="3551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e 10"/>
          <p:cNvGrpSpPr/>
          <p:nvPr/>
        </p:nvGrpSpPr>
        <p:grpSpPr>
          <a:xfrm>
            <a:off x="1743115" y="116633"/>
            <a:ext cx="1075564" cy="1536519"/>
            <a:chOff x="1" y="4184456"/>
            <a:chExt cx="1075564" cy="1536519"/>
          </a:xfrm>
          <a:scene3d>
            <a:camera prst="orthographicFront"/>
            <a:lightRig rig="chilly" dir="t"/>
          </a:scene3d>
        </p:grpSpPr>
        <p:sp>
          <p:nvSpPr>
            <p:cNvPr id="11" name="Chevron 10"/>
            <p:cNvSpPr/>
            <p:nvPr/>
          </p:nvSpPr>
          <p:spPr>
            <a:xfrm rot="5400000">
              <a:off x="-230477" y="4414934"/>
              <a:ext cx="1536519" cy="1075563"/>
            </a:xfrm>
            <a:prstGeom prst="chevron">
              <a:avLst/>
            </a:prstGeom>
            <a:sp3d prstMaterial="translucentPowder">
              <a:bevelT w="127000" h="25400" prst="relaxedInset"/>
            </a:sp3d>
          </p:spPr>
          <p:style>
            <a:lnRef idx="0">
              <a:schemeClr val="accent5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Chevron 4"/>
            <p:cNvSpPr/>
            <p:nvPr/>
          </p:nvSpPr>
          <p:spPr>
            <a:xfrm>
              <a:off x="2" y="4722238"/>
              <a:ext cx="1075563" cy="4609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548640" rIns="0" bIns="0" numCol="1" spcCol="1270" anchor="b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dirty="0" smtClean="0">
                  <a:latin typeface="Franklin Gothic Medium Cond" pitchFamily="34" charset="0"/>
                </a:rPr>
                <a:t>THREE</a:t>
              </a:r>
              <a:endParaRPr lang="en-US" sz="2800" kern="1200" dirty="0">
                <a:latin typeface="Franklin Gothic Medium Cond" pitchFamily="34" charset="0"/>
              </a:endParaRPr>
            </a:p>
          </p:txBody>
        </p:sp>
      </p:grpSp>
      <p:grpSp>
        <p:nvGrpSpPr>
          <p:cNvPr id="13" name="Groupe 11"/>
          <p:cNvGrpSpPr/>
          <p:nvPr/>
        </p:nvGrpSpPr>
        <p:grpSpPr>
          <a:xfrm>
            <a:off x="2818677" y="116632"/>
            <a:ext cx="6319846" cy="998737"/>
            <a:chOff x="1075563" y="4184455"/>
            <a:chExt cx="6319846" cy="9987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4" name="Arrondir un rectangle avec un coin du même côté 12"/>
            <p:cNvSpPr/>
            <p:nvPr/>
          </p:nvSpPr>
          <p:spPr>
            <a:xfrm rot="5400000">
              <a:off x="3736117" y="1523901"/>
              <a:ext cx="998737" cy="6319846"/>
            </a:xfrm>
            <a:prstGeom prst="round2Same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Arrondir un rectangle avec un coin du même côté 6"/>
            <p:cNvSpPr/>
            <p:nvPr/>
          </p:nvSpPr>
          <p:spPr>
            <a:xfrm>
              <a:off x="1075563" y="4233209"/>
              <a:ext cx="6271092" cy="901229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49352" tIns="13335" rIns="13335" bIns="13335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4800" dirty="0" smtClean="0">
                  <a:solidFill>
                    <a:schemeClr val="bg1"/>
                  </a:solidFill>
                  <a:latin typeface="Franklin Gothic Book" pitchFamily="34" charset="0"/>
                </a:rPr>
                <a:t>EFFETS MORAUX</a:t>
              </a:r>
              <a:endParaRPr lang="en-US" sz="4800" kern="1200" dirty="0">
                <a:solidFill>
                  <a:schemeClr val="bg1"/>
                </a:solidFill>
                <a:latin typeface="Franklin Gothic Book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3210966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iangle isocèle 5"/>
          <p:cNvSpPr/>
          <p:nvPr/>
        </p:nvSpPr>
        <p:spPr>
          <a:xfrm>
            <a:off x="33671" y="2121981"/>
            <a:ext cx="3006542" cy="4064000"/>
          </a:xfrm>
          <a:prstGeom prst="triangl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aphicFrame>
        <p:nvGraphicFramePr>
          <p:cNvPr id="14" name="Diagram 13"/>
          <p:cNvGraphicFramePr/>
          <p:nvPr/>
        </p:nvGraphicFramePr>
        <p:xfrm>
          <a:off x="467544" y="2492896"/>
          <a:ext cx="5562364" cy="2062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18" name="Image 6" descr="http://www.cameroon-info.net/img/news/accident_epave%20du%20bus_tonga_001_ns_6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634157"/>
            <a:ext cx="3111031" cy="3551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e 10"/>
          <p:cNvGrpSpPr/>
          <p:nvPr/>
        </p:nvGrpSpPr>
        <p:grpSpPr>
          <a:xfrm>
            <a:off x="1743115" y="116633"/>
            <a:ext cx="1075564" cy="1536519"/>
            <a:chOff x="1" y="4184456"/>
            <a:chExt cx="1075564" cy="1536519"/>
          </a:xfrm>
          <a:scene3d>
            <a:camera prst="orthographicFront"/>
            <a:lightRig rig="chilly" dir="t"/>
          </a:scene3d>
        </p:grpSpPr>
        <p:sp>
          <p:nvSpPr>
            <p:cNvPr id="9" name="Chevron 8"/>
            <p:cNvSpPr/>
            <p:nvPr/>
          </p:nvSpPr>
          <p:spPr>
            <a:xfrm rot="5400000">
              <a:off x="-230477" y="4414934"/>
              <a:ext cx="1536519" cy="1075563"/>
            </a:xfrm>
            <a:prstGeom prst="chevron">
              <a:avLst/>
            </a:prstGeom>
            <a:sp3d prstMaterial="translucentPowder">
              <a:bevelT w="127000" h="25400" prst="relaxedInset"/>
            </a:sp3d>
          </p:spPr>
          <p:style>
            <a:lnRef idx="0">
              <a:schemeClr val="accent5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Chevron 4"/>
            <p:cNvSpPr/>
            <p:nvPr/>
          </p:nvSpPr>
          <p:spPr>
            <a:xfrm>
              <a:off x="2" y="4722238"/>
              <a:ext cx="1075563" cy="4609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548640" rIns="0" bIns="0" numCol="1" spcCol="1270" anchor="b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dirty="0" smtClean="0">
                  <a:latin typeface="Franklin Gothic Medium Cond" pitchFamily="34" charset="0"/>
                </a:rPr>
                <a:t>THREE</a:t>
              </a:r>
              <a:endParaRPr lang="en-US" sz="2800" kern="1200" dirty="0">
                <a:latin typeface="Franklin Gothic Medium Cond" pitchFamily="34" charset="0"/>
              </a:endParaRPr>
            </a:p>
          </p:txBody>
        </p:sp>
      </p:grpSp>
      <p:grpSp>
        <p:nvGrpSpPr>
          <p:cNvPr id="11" name="Groupe 11"/>
          <p:cNvGrpSpPr/>
          <p:nvPr/>
        </p:nvGrpSpPr>
        <p:grpSpPr>
          <a:xfrm>
            <a:off x="2818677" y="116632"/>
            <a:ext cx="6319846" cy="998737"/>
            <a:chOff x="1075563" y="4184455"/>
            <a:chExt cx="6319846" cy="9987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2" name="Arrondir un rectangle avec un coin du même côté 12"/>
            <p:cNvSpPr/>
            <p:nvPr/>
          </p:nvSpPr>
          <p:spPr>
            <a:xfrm rot="5400000">
              <a:off x="3736117" y="1523901"/>
              <a:ext cx="998737" cy="6319846"/>
            </a:xfrm>
            <a:prstGeom prst="round2Same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Arrondir un rectangle avec un coin du même côté 6"/>
            <p:cNvSpPr/>
            <p:nvPr/>
          </p:nvSpPr>
          <p:spPr>
            <a:xfrm>
              <a:off x="1075563" y="4233209"/>
              <a:ext cx="6271092" cy="901229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49352" tIns="13335" rIns="13335" bIns="13335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4800" dirty="0" smtClean="0">
                  <a:solidFill>
                    <a:schemeClr val="bg1"/>
                  </a:solidFill>
                  <a:latin typeface="Franklin Gothic Book" pitchFamily="34" charset="0"/>
                </a:rPr>
                <a:t>EFFETS POLITIQUES</a:t>
              </a:r>
              <a:endParaRPr lang="en-US" sz="4800" kern="1200" dirty="0">
                <a:solidFill>
                  <a:schemeClr val="bg1"/>
                </a:solidFill>
                <a:latin typeface="Franklin Gothic Book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627235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Diagram 15"/>
          <p:cNvGraphicFramePr/>
          <p:nvPr/>
        </p:nvGraphicFramePr>
        <p:xfrm>
          <a:off x="0" y="2060848"/>
          <a:ext cx="5652120" cy="2554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18" name="Image 6" descr="http://www.cameroon-info.net/img/news/accident_epave%20du%20bus_tonga_001_ns_6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634157"/>
            <a:ext cx="3111031" cy="3551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3671" y="5589240"/>
            <a:ext cx="33284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source</a:t>
            </a:r>
            <a:r>
              <a:rPr lang="fr-FR" dirty="0"/>
              <a:t>: Ministère des </a:t>
            </a:r>
            <a:r>
              <a:rPr lang="fr-FR" dirty="0" smtClean="0"/>
              <a:t>Transports 2008</a:t>
            </a:r>
            <a:endParaRPr lang="fr-FR" dirty="0"/>
          </a:p>
        </p:txBody>
      </p:sp>
      <p:grpSp>
        <p:nvGrpSpPr>
          <p:cNvPr id="9" name="Groupe 10"/>
          <p:cNvGrpSpPr/>
          <p:nvPr/>
        </p:nvGrpSpPr>
        <p:grpSpPr>
          <a:xfrm>
            <a:off x="1743115" y="116633"/>
            <a:ext cx="1075564" cy="1536519"/>
            <a:chOff x="1" y="4184456"/>
            <a:chExt cx="1075564" cy="1536519"/>
          </a:xfrm>
          <a:scene3d>
            <a:camera prst="orthographicFront"/>
            <a:lightRig rig="chilly" dir="t"/>
          </a:scene3d>
        </p:grpSpPr>
        <p:sp>
          <p:nvSpPr>
            <p:cNvPr id="10" name="Chevron 9"/>
            <p:cNvSpPr/>
            <p:nvPr/>
          </p:nvSpPr>
          <p:spPr>
            <a:xfrm rot="5400000">
              <a:off x="-230477" y="4414934"/>
              <a:ext cx="1536519" cy="1075563"/>
            </a:xfrm>
            <a:prstGeom prst="chevron">
              <a:avLst/>
            </a:prstGeom>
            <a:sp3d prstMaterial="translucentPowder">
              <a:bevelT w="127000" h="25400" prst="relaxedInset"/>
            </a:sp3d>
          </p:spPr>
          <p:style>
            <a:lnRef idx="0">
              <a:schemeClr val="accent5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Chevron 4"/>
            <p:cNvSpPr/>
            <p:nvPr/>
          </p:nvSpPr>
          <p:spPr>
            <a:xfrm>
              <a:off x="2" y="4722238"/>
              <a:ext cx="1075563" cy="4609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548640" rIns="0" bIns="0" numCol="1" spcCol="1270" anchor="b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dirty="0" smtClean="0">
                  <a:latin typeface="Franklin Gothic Medium Cond" pitchFamily="34" charset="0"/>
                </a:rPr>
                <a:t>FOUR</a:t>
              </a:r>
              <a:endParaRPr lang="en-US" sz="2800" kern="1200" dirty="0">
                <a:latin typeface="Franklin Gothic Medium Cond" pitchFamily="34" charset="0"/>
              </a:endParaRPr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2818677" y="116632"/>
            <a:ext cx="6319846" cy="998737"/>
            <a:chOff x="1075563" y="4184455"/>
            <a:chExt cx="6319846" cy="99873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3" name="Arrondir un rectangle avec un coin du même côté 12"/>
            <p:cNvSpPr/>
            <p:nvPr/>
          </p:nvSpPr>
          <p:spPr>
            <a:xfrm rot="5400000">
              <a:off x="3736117" y="1523901"/>
              <a:ext cx="998737" cy="6319846"/>
            </a:xfrm>
            <a:prstGeom prst="round2Same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Arrondir un rectangle avec un coin du même côté 6"/>
            <p:cNvSpPr/>
            <p:nvPr/>
          </p:nvSpPr>
          <p:spPr>
            <a:xfrm>
              <a:off x="1075563" y="4233209"/>
              <a:ext cx="6271092" cy="901229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49352" tIns="13335" rIns="13335" bIns="13335" numCol="1" spcCol="1270" anchor="ctr" anchorCtr="0">
              <a:noAutofit/>
            </a:bodyPr>
            <a:lstStyle/>
            <a:p>
              <a:pPr marL="228600" lvl="1" indent="-2286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4800" dirty="0" smtClean="0">
                  <a:solidFill>
                    <a:schemeClr val="bg1"/>
                  </a:solidFill>
                  <a:latin typeface="Franklin Gothic Book" pitchFamily="34" charset="0"/>
                </a:rPr>
                <a:t>EFFETS ECONOMIQUES</a:t>
              </a:r>
              <a:endParaRPr lang="en-US" sz="4800" kern="1200" dirty="0">
                <a:solidFill>
                  <a:schemeClr val="bg1"/>
                </a:solidFill>
                <a:latin typeface="Franklin Gothic Book" pitchFamily="34" charset="0"/>
              </a:endParaRPr>
            </a:p>
          </p:txBody>
        </p:sp>
      </p:grpSp>
      <p:graphicFrame>
        <p:nvGraphicFramePr>
          <p:cNvPr id="17" name="Diagram 16"/>
          <p:cNvGraphicFramePr/>
          <p:nvPr/>
        </p:nvGraphicFramePr>
        <p:xfrm>
          <a:off x="251520" y="4725144"/>
          <a:ext cx="504056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145717234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481960" y="955564"/>
          <a:ext cx="6274676" cy="4893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78264086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9EE745E-4D19-4A19-828C-8ECB97199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89EE745E-4D19-4A19-828C-8ECB97199D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graphicEl>
                                              <a:dgm id="{89EE745E-4D19-4A19-828C-8ECB97199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graphicEl>
                                              <a:dgm id="{89EE745E-4D19-4A19-828C-8ECB97199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3E58774-D024-45B7-BC3E-5514F18F3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graphicEl>
                                              <a:dgm id="{F3E58774-D024-45B7-BC3E-5514F18F3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graphicEl>
                                              <a:dgm id="{F3E58774-D024-45B7-BC3E-5514F18F3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F3E58774-D024-45B7-BC3E-5514F18F3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graphicEl>
                                              <a:dgm id="{F3E58774-D024-45B7-BC3E-5514F18F3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5BFF464-8791-4EF1-832E-183E2642CA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graphicEl>
                                              <a:dgm id="{95BFF464-8791-4EF1-832E-183E2642CA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graphicEl>
                                              <a:dgm id="{95BFF464-8791-4EF1-832E-183E2642CA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graphicEl>
                                              <a:dgm id="{95BFF464-8791-4EF1-832E-183E2642CA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00A1001-295C-4A76-8A6A-C814A34DB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graphicEl>
                                              <a:dgm id="{800A1001-295C-4A76-8A6A-C814A34DB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graphicEl>
                                              <a:dgm id="{800A1001-295C-4A76-8A6A-C814A34DB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graphicEl>
                                              <a:dgm id="{800A1001-295C-4A76-8A6A-C814A34DB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graphicEl>
                                              <a:dgm id="{800A1001-295C-4A76-8A6A-C814A34DB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DBFC8F5-47A5-49CF-B0C3-42D45AA4D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graphicEl>
                                              <a:dgm id="{ADBFC8F5-47A5-49CF-B0C3-42D45AA4D3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graphicEl>
                                              <a:dgm id="{ADBFC8F5-47A5-49CF-B0C3-42D45AA4D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graphicEl>
                                              <a:dgm id="{ADBFC8F5-47A5-49CF-B0C3-42D45AA4D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865B0DD-50FC-42B3-9249-D1747FC40F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graphicEl>
                                              <a:dgm id="{0865B0DD-50FC-42B3-9249-D1747FC40F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graphicEl>
                                              <a:dgm id="{0865B0DD-50FC-42B3-9249-D1747FC40F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graphicEl>
                                              <a:dgm id="{0865B0DD-50FC-42B3-9249-D1747FC40F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graphicEl>
                                              <a:dgm id="{0865B0DD-50FC-42B3-9249-D1747FC40F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899592" y="1204054"/>
            <a:ext cx="7416824" cy="2376264"/>
          </a:xfrm>
          <a:prstGeom prst="plaque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3200" b="1" dirty="0">
                <a:latin typeface="Franklin Gothic Book" panose="020B0503020102020204" pitchFamily="34" charset="0"/>
              </a:rPr>
              <a:t>NC 215 </a:t>
            </a:r>
            <a:r>
              <a:rPr lang="fr-FR" sz="3200" b="1" dirty="0" smtClean="0">
                <a:latin typeface="Franklin Gothic Book" panose="020B0503020102020204" pitchFamily="34" charset="0"/>
              </a:rPr>
              <a:t>: 2004-09 </a:t>
            </a:r>
            <a:r>
              <a:rPr lang="fr-FR" sz="3200" b="1" dirty="0">
                <a:latin typeface="Franklin Gothic Book" panose="020B0503020102020204" pitchFamily="34" charset="0"/>
              </a:rPr>
              <a:t>du management de la qualité et de la sécurité dans le transport par autobus</a:t>
            </a:r>
            <a:endParaRPr kumimoji="1" lang="fr-F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Book" panose="020B0503020102020204" pitchFamily="34" charset="0"/>
            </a:endParaRPr>
          </a:p>
        </p:txBody>
      </p:sp>
      <p:pic>
        <p:nvPicPr>
          <p:cNvPr id="4" name="Image 3" descr="BS01157_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573016"/>
            <a:ext cx="404159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1826311800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90991046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027946341"/>
              </p:ext>
            </p:extLst>
          </p:nvPr>
        </p:nvGraphicFramePr>
        <p:xfrm>
          <a:off x="2051720" y="1458820"/>
          <a:ext cx="6336704" cy="46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4089142646"/>
              </p:ext>
            </p:extLst>
          </p:nvPr>
        </p:nvGraphicFramePr>
        <p:xfrm>
          <a:off x="251520" y="2060848"/>
          <a:ext cx="8522095" cy="3863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29758180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2881149855"/>
              </p:ext>
            </p:extLst>
          </p:nvPr>
        </p:nvGraphicFramePr>
        <p:xfrm>
          <a:off x="251520" y="2060848"/>
          <a:ext cx="8522095" cy="3863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9" name="Groupe 8"/>
          <p:cNvGrpSpPr/>
          <p:nvPr/>
        </p:nvGrpSpPr>
        <p:grpSpPr>
          <a:xfrm>
            <a:off x="1716831" y="1628800"/>
            <a:ext cx="6336703" cy="461327"/>
            <a:chOff x="0" y="168"/>
            <a:chExt cx="6336703" cy="461327"/>
          </a:xfrm>
        </p:grpSpPr>
        <p:sp>
          <p:nvSpPr>
            <p:cNvPr id="10" name="Rectangle à coins arrondis 9"/>
            <p:cNvSpPr/>
            <p:nvPr/>
          </p:nvSpPr>
          <p:spPr>
            <a:xfrm>
              <a:off x="0" y="168"/>
              <a:ext cx="6336703" cy="461327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22520" y="22688"/>
              <a:ext cx="6291663" cy="4162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fr-FR" sz="2400" b="1" kern="1200" dirty="0" smtClean="0"/>
                <a:t>INTRODUCTION</a:t>
              </a:r>
              <a:endParaRPr lang="fr-FR" sz="24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09365244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1190503138"/>
              </p:ext>
            </p:extLst>
          </p:nvPr>
        </p:nvGraphicFramePr>
        <p:xfrm>
          <a:off x="251520" y="2060848"/>
          <a:ext cx="8522095" cy="3863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" name="Groupe 4"/>
          <p:cNvGrpSpPr/>
          <p:nvPr/>
        </p:nvGrpSpPr>
        <p:grpSpPr>
          <a:xfrm>
            <a:off x="1979712" y="1556792"/>
            <a:ext cx="6336703" cy="461327"/>
            <a:chOff x="0" y="168"/>
            <a:chExt cx="6336703" cy="461327"/>
          </a:xfrm>
        </p:grpSpPr>
        <p:sp>
          <p:nvSpPr>
            <p:cNvPr id="7" name="Rectangle à coins arrondis 6"/>
            <p:cNvSpPr/>
            <p:nvPr/>
          </p:nvSpPr>
          <p:spPr>
            <a:xfrm>
              <a:off x="0" y="168"/>
              <a:ext cx="6336703" cy="461327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22520" y="22688"/>
              <a:ext cx="6291663" cy="4162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fr-FR" sz="2400" b="1" kern="1200" dirty="0" smtClean="0"/>
                <a:t>INTRODUCTION</a:t>
              </a:r>
              <a:endParaRPr lang="fr-FR" sz="24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93483308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3776030987"/>
              </p:ext>
            </p:extLst>
          </p:nvPr>
        </p:nvGraphicFramePr>
        <p:xfrm>
          <a:off x="2051720" y="1458820"/>
          <a:ext cx="6336704" cy="890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3"/>
          <p:cNvGraphicFramePr/>
          <p:nvPr>
            <p:extLst>
              <p:ext uri="{D42A27DB-BD31-4B8C-83A1-F6EECF244321}">
                <p14:modId xmlns:p14="http://schemas.microsoft.com/office/powerpoint/2010/main" val="3481023953"/>
              </p:ext>
            </p:extLst>
          </p:nvPr>
        </p:nvGraphicFramePr>
        <p:xfrm>
          <a:off x="0" y="2348880"/>
          <a:ext cx="8748464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032779109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79712" y="-24544"/>
            <a:ext cx="6645424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r-F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PRESENTATION </a:t>
            </a:r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 SECTEUR DES TRANSPORTS PAR ROUTE</a:t>
            </a:r>
            <a:b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0013476"/>
              </p:ext>
            </p:extLst>
          </p:nvPr>
        </p:nvGraphicFramePr>
        <p:xfrm>
          <a:off x="539552" y="980728"/>
          <a:ext cx="8424936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30121695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2047033336"/>
              </p:ext>
            </p:extLst>
          </p:nvPr>
        </p:nvGraphicFramePr>
        <p:xfrm>
          <a:off x="2051720" y="1458820"/>
          <a:ext cx="6336704" cy="890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/>
          <p:cNvSpPr/>
          <p:nvPr/>
        </p:nvSpPr>
        <p:spPr>
          <a:xfrm>
            <a:off x="251519" y="2619785"/>
            <a:ext cx="5173723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600" dirty="0" smtClean="0"/>
              <a:t> </a:t>
            </a:r>
            <a:r>
              <a:rPr lang="en-GB" sz="2600" dirty="0" err="1" smtClean="0"/>
              <a:t>Démontrer</a:t>
            </a:r>
            <a:r>
              <a:rPr lang="en-GB" sz="2600" dirty="0" smtClean="0"/>
              <a:t> </a:t>
            </a:r>
            <a:r>
              <a:rPr lang="en-GB" sz="2600" dirty="0"/>
              <a:t>son engagement à </a:t>
            </a:r>
            <a:r>
              <a:rPr lang="en-GB" sz="2600" dirty="0" err="1"/>
              <a:t>servir</a:t>
            </a:r>
            <a:r>
              <a:rPr lang="en-GB" sz="2600" dirty="0"/>
              <a:t> les </a:t>
            </a:r>
            <a:r>
              <a:rPr lang="en-GB" sz="2600" dirty="0" err="1"/>
              <a:t>attentes</a:t>
            </a:r>
            <a:r>
              <a:rPr lang="en-GB" sz="2600" dirty="0"/>
              <a:t> de </a:t>
            </a:r>
            <a:r>
              <a:rPr lang="en-GB" sz="2600" dirty="0" err="1"/>
              <a:t>ses</a:t>
            </a:r>
            <a:r>
              <a:rPr lang="en-GB" sz="2600" dirty="0"/>
              <a:t> clients et respecter les </a:t>
            </a:r>
            <a:r>
              <a:rPr lang="en-GB" sz="2600" dirty="0" err="1"/>
              <a:t>exigences</a:t>
            </a:r>
            <a:r>
              <a:rPr lang="en-GB" sz="2600" dirty="0"/>
              <a:t> </a:t>
            </a:r>
            <a:r>
              <a:rPr lang="en-GB" sz="2600" dirty="0" smtClean="0"/>
              <a:t>et </a:t>
            </a:r>
            <a:r>
              <a:rPr lang="en-GB" sz="2600" dirty="0" err="1" smtClean="0"/>
              <a:t>l’affiché</a:t>
            </a:r>
            <a:r>
              <a:rPr lang="en-GB" sz="2600" dirty="0" smtClean="0"/>
              <a:t>.</a:t>
            </a:r>
          </a:p>
          <a:p>
            <a:endParaRPr lang="en-GB" sz="2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600" dirty="0"/>
              <a:t>Il </a:t>
            </a:r>
            <a:r>
              <a:rPr lang="en-GB" sz="2600" dirty="0" err="1"/>
              <a:t>désigne</a:t>
            </a:r>
            <a:r>
              <a:rPr lang="en-GB" sz="2600" dirty="0"/>
              <a:t> les </a:t>
            </a:r>
            <a:r>
              <a:rPr lang="en-GB" sz="2600" dirty="0" err="1"/>
              <a:t>responsables</a:t>
            </a:r>
            <a:r>
              <a:rPr lang="en-GB" sz="2600" dirty="0"/>
              <a:t> à des </a:t>
            </a:r>
            <a:r>
              <a:rPr lang="en-GB" sz="2600" dirty="0" err="1"/>
              <a:t>postes</a:t>
            </a:r>
            <a:r>
              <a:rPr lang="en-GB" sz="2600" dirty="0"/>
              <a:t> et </a:t>
            </a:r>
            <a:r>
              <a:rPr lang="en-GB" sz="2600" dirty="0" err="1"/>
              <a:t>leurs</a:t>
            </a:r>
            <a:r>
              <a:rPr lang="en-GB" sz="2600" dirty="0"/>
              <a:t> </a:t>
            </a:r>
            <a:r>
              <a:rPr lang="en-GB" sz="2600" dirty="0" err="1"/>
              <a:t>octroi</a:t>
            </a:r>
            <a:r>
              <a:rPr lang="en-GB" sz="2600" dirty="0"/>
              <a:t>  </a:t>
            </a:r>
            <a:r>
              <a:rPr lang="en-GB" sz="2600" dirty="0" err="1"/>
              <a:t>certaines</a:t>
            </a:r>
            <a:r>
              <a:rPr lang="en-GB" sz="2600" dirty="0"/>
              <a:t> </a:t>
            </a:r>
            <a:r>
              <a:rPr lang="en-GB" sz="2600" dirty="0" err="1"/>
              <a:t>autorités</a:t>
            </a:r>
            <a:r>
              <a:rPr lang="en-GB" sz="2600" dirty="0"/>
              <a:t>.</a:t>
            </a:r>
          </a:p>
        </p:txBody>
      </p:sp>
      <p:pic>
        <p:nvPicPr>
          <p:cNvPr id="4098" name="Picture 2" descr="C:\Users\ARNAUD\Desktop\ANOR Pictures\images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068960"/>
            <a:ext cx="2857500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0848908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2699743317"/>
              </p:ext>
            </p:extLst>
          </p:nvPr>
        </p:nvGraphicFramePr>
        <p:xfrm>
          <a:off x="2051720" y="1458820"/>
          <a:ext cx="6336704" cy="890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/>
          <p:cNvSpPr/>
          <p:nvPr/>
        </p:nvSpPr>
        <p:spPr>
          <a:xfrm>
            <a:off x="179511" y="2310328"/>
            <a:ext cx="662473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600" dirty="0" err="1"/>
              <a:t>L’entreprise</a:t>
            </a:r>
            <a:r>
              <a:rPr lang="en-GB" sz="2600" dirty="0"/>
              <a:t> </a:t>
            </a:r>
            <a:r>
              <a:rPr lang="en-GB" sz="2600" dirty="0" err="1"/>
              <a:t>doit</a:t>
            </a:r>
            <a:r>
              <a:rPr lang="en-GB" sz="2600" dirty="0"/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dirty="0"/>
              <a:t>Se </a:t>
            </a:r>
            <a:r>
              <a:rPr lang="en-GB" sz="2600" dirty="0" err="1"/>
              <a:t>renseigner</a:t>
            </a:r>
            <a:r>
              <a:rPr lang="en-GB" sz="2600" dirty="0"/>
              <a:t> </a:t>
            </a:r>
            <a:r>
              <a:rPr lang="en-GB" sz="2600" dirty="0" err="1"/>
              <a:t>auprès</a:t>
            </a:r>
            <a:r>
              <a:rPr lang="en-GB" sz="2600" dirty="0"/>
              <a:t> des </a:t>
            </a:r>
            <a:r>
              <a:rPr lang="en-GB" sz="2600" dirty="0" err="1"/>
              <a:t>autorités</a:t>
            </a:r>
            <a:r>
              <a:rPr lang="en-GB" sz="2600" dirty="0"/>
              <a:t> </a:t>
            </a:r>
            <a:r>
              <a:rPr lang="en-GB" sz="2600" dirty="0" err="1"/>
              <a:t>compétentes</a:t>
            </a:r>
            <a:r>
              <a:rPr lang="en-GB" sz="2600" dirty="0"/>
              <a:t>, des </a:t>
            </a:r>
            <a:r>
              <a:rPr lang="en-GB" sz="2600" dirty="0" err="1"/>
              <a:t>lois</a:t>
            </a:r>
            <a:r>
              <a:rPr lang="en-GB" sz="2600" dirty="0"/>
              <a:t> et </a:t>
            </a:r>
            <a:r>
              <a:rPr lang="en-GB" sz="2600" dirty="0" err="1"/>
              <a:t>règlements</a:t>
            </a:r>
            <a:r>
              <a:rPr lang="en-GB" sz="2600" dirty="0"/>
              <a:t> </a:t>
            </a:r>
            <a:r>
              <a:rPr lang="en-GB" sz="2600" dirty="0" err="1"/>
              <a:t>applicables</a:t>
            </a:r>
            <a:r>
              <a:rPr lang="en-GB" sz="2600" dirty="0"/>
              <a:t> à son </a:t>
            </a:r>
            <a:r>
              <a:rPr lang="en-GB" sz="2600" dirty="0" err="1" smtClean="0"/>
              <a:t>activité</a:t>
            </a:r>
            <a:r>
              <a:rPr lang="en-GB" sz="2600" dirty="0" smtClean="0"/>
              <a:t>.</a:t>
            </a:r>
          </a:p>
          <a:p>
            <a:endParaRPr lang="en-GB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dirty="0" err="1" smtClean="0"/>
              <a:t>adhère</a:t>
            </a:r>
            <a:r>
              <a:rPr lang="en-GB" sz="2600" dirty="0" smtClean="0"/>
              <a:t> </a:t>
            </a:r>
            <a:r>
              <a:rPr lang="en-GB" sz="2600" dirty="0"/>
              <a:t>à </a:t>
            </a:r>
            <a:r>
              <a:rPr lang="en-GB" sz="2600" dirty="0" err="1"/>
              <a:t>une</a:t>
            </a:r>
            <a:r>
              <a:rPr lang="en-GB" sz="2600" dirty="0"/>
              <a:t> </a:t>
            </a:r>
            <a:r>
              <a:rPr lang="en-GB" sz="2600" dirty="0" err="1"/>
              <a:t>politique</a:t>
            </a:r>
            <a:r>
              <a:rPr lang="en-GB" sz="2600" dirty="0"/>
              <a:t> </a:t>
            </a:r>
            <a:r>
              <a:rPr lang="en-GB" sz="2600" dirty="0" err="1"/>
              <a:t>d’assurance</a:t>
            </a:r>
            <a:r>
              <a:rPr lang="en-GB" sz="2600" dirty="0"/>
              <a:t> </a:t>
            </a:r>
            <a:r>
              <a:rPr lang="en-GB" sz="2600" dirty="0" err="1"/>
              <a:t>couvrant</a:t>
            </a:r>
            <a:r>
              <a:rPr lang="en-GB" sz="2600" dirty="0"/>
              <a:t> </a:t>
            </a:r>
            <a:r>
              <a:rPr lang="en-GB" sz="2600" dirty="0" err="1"/>
              <a:t>tous</a:t>
            </a:r>
            <a:r>
              <a:rPr lang="en-GB" sz="2600" dirty="0"/>
              <a:t> les </a:t>
            </a:r>
            <a:r>
              <a:rPr lang="en-GB" sz="2600" dirty="0" err="1"/>
              <a:t>risques</a:t>
            </a:r>
            <a:r>
              <a:rPr lang="en-GB" sz="2600" dirty="0"/>
              <a:t> </a:t>
            </a:r>
            <a:r>
              <a:rPr lang="en-GB" sz="2600" dirty="0" err="1"/>
              <a:t>liés</a:t>
            </a:r>
            <a:r>
              <a:rPr lang="en-GB" sz="2600" dirty="0"/>
              <a:t> à </a:t>
            </a:r>
            <a:r>
              <a:rPr lang="en-GB" sz="2600" dirty="0" err="1"/>
              <a:t>l’exercice</a:t>
            </a:r>
            <a:r>
              <a:rPr lang="en-GB" sz="2600" dirty="0"/>
              <a:t> de </a:t>
            </a:r>
            <a:r>
              <a:rPr lang="en-GB" sz="2600" dirty="0" err="1"/>
              <a:t>cette</a:t>
            </a:r>
            <a:r>
              <a:rPr lang="en-GB" sz="2600" dirty="0"/>
              <a:t> </a:t>
            </a:r>
            <a:r>
              <a:rPr lang="en-GB" sz="2600" dirty="0" err="1"/>
              <a:t>activité</a:t>
            </a:r>
            <a:r>
              <a:rPr lang="en-GB" sz="2600" dirty="0"/>
              <a:t> </a:t>
            </a:r>
            <a:r>
              <a:rPr lang="en-GB" sz="2600" dirty="0" smtClean="0"/>
              <a:t>.</a:t>
            </a:r>
            <a:endParaRPr lang="en-GB" sz="2600" dirty="0"/>
          </a:p>
        </p:txBody>
      </p:sp>
      <p:pic>
        <p:nvPicPr>
          <p:cNvPr id="6" name="Image 5" descr="BS01157_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175" y="2852936"/>
            <a:ext cx="2977479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24007121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2483895414"/>
              </p:ext>
            </p:extLst>
          </p:nvPr>
        </p:nvGraphicFramePr>
        <p:xfrm>
          <a:off x="2051720" y="1458820"/>
          <a:ext cx="6336704" cy="890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2420888"/>
            <a:ext cx="58681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err="1"/>
              <a:t>L’Inspection</a:t>
            </a:r>
            <a:r>
              <a:rPr lang="en-GB" sz="2800" dirty="0"/>
              <a:t> et </a:t>
            </a:r>
            <a:r>
              <a:rPr lang="en-GB" sz="2800" dirty="0" err="1"/>
              <a:t>l’entretien</a:t>
            </a:r>
            <a:r>
              <a:rPr lang="en-GB" sz="2800" dirty="0"/>
              <a:t> </a:t>
            </a:r>
            <a:r>
              <a:rPr lang="en-GB" sz="2800" dirty="0" err="1"/>
              <a:t>doivent</a:t>
            </a:r>
            <a:r>
              <a:rPr lang="en-GB" sz="2800" dirty="0"/>
              <a:t> </a:t>
            </a:r>
            <a:r>
              <a:rPr lang="en-GB" sz="2800" dirty="0" err="1"/>
              <a:t>être</a:t>
            </a:r>
            <a:r>
              <a:rPr lang="en-GB" sz="2800" dirty="0"/>
              <a:t> </a:t>
            </a:r>
            <a:r>
              <a:rPr lang="en-GB" sz="2800" dirty="0" err="1"/>
              <a:t>correctement</a:t>
            </a:r>
            <a:r>
              <a:rPr lang="en-GB" sz="2800" dirty="0"/>
              <a:t> et </a:t>
            </a:r>
            <a:r>
              <a:rPr lang="en-GB" sz="2800" dirty="0" err="1"/>
              <a:t>régulièrement</a:t>
            </a:r>
            <a:r>
              <a:rPr lang="en-GB" sz="2800" dirty="0"/>
              <a:t>  </a:t>
            </a:r>
            <a:r>
              <a:rPr lang="en-GB" sz="2800" dirty="0" err="1"/>
              <a:t>réalisés</a:t>
            </a:r>
            <a:r>
              <a:rPr lang="en-GB" sz="2800" dirty="0"/>
              <a:t> par des </a:t>
            </a:r>
            <a:r>
              <a:rPr lang="en-GB" sz="2800" dirty="0" err="1"/>
              <a:t>spécialistes</a:t>
            </a:r>
            <a:r>
              <a:rPr lang="en-GB" sz="2800" dirty="0"/>
              <a:t> </a:t>
            </a:r>
            <a:r>
              <a:rPr lang="en-GB" sz="2800" dirty="0" err="1"/>
              <a:t>compétents</a:t>
            </a:r>
            <a:r>
              <a:rPr lang="en-GB" sz="2800" dirty="0" smtClean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Un </a:t>
            </a:r>
            <a:r>
              <a:rPr lang="en-GB" sz="2800" dirty="0" err="1"/>
              <a:t>véhicule</a:t>
            </a:r>
            <a:r>
              <a:rPr lang="en-GB" sz="2800" dirty="0"/>
              <a:t> ne </a:t>
            </a:r>
            <a:r>
              <a:rPr lang="en-GB" sz="2800" dirty="0" err="1"/>
              <a:t>doit</a:t>
            </a:r>
            <a:r>
              <a:rPr lang="en-GB" sz="2800" dirty="0"/>
              <a:t> en </a:t>
            </a:r>
            <a:r>
              <a:rPr lang="en-GB" sz="2800" dirty="0" err="1"/>
              <a:t>aucun</a:t>
            </a:r>
            <a:r>
              <a:rPr lang="en-GB" sz="2800" dirty="0"/>
              <a:t> </a:t>
            </a:r>
            <a:r>
              <a:rPr lang="en-GB" sz="2800" dirty="0" err="1"/>
              <a:t>cas</a:t>
            </a:r>
            <a:r>
              <a:rPr lang="en-GB" sz="2800" dirty="0"/>
              <a:t> </a:t>
            </a:r>
            <a:r>
              <a:rPr lang="en-GB" sz="2800" dirty="0" err="1"/>
              <a:t>être</a:t>
            </a:r>
            <a:r>
              <a:rPr lang="en-GB" sz="2800" dirty="0"/>
              <a:t> </a:t>
            </a:r>
            <a:r>
              <a:rPr lang="en-GB" sz="2800" dirty="0" err="1"/>
              <a:t>utilisé</a:t>
            </a:r>
            <a:r>
              <a:rPr lang="en-GB" sz="2800" dirty="0"/>
              <a:t> </a:t>
            </a:r>
            <a:r>
              <a:rPr lang="en-GB" sz="2800" dirty="0" err="1"/>
              <a:t>si</a:t>
            </a:r>
            <a:r>
              <a:rPr lang="en-GB" sz="2800" dirty="0"/>
              <a:t> un </a:t>
            </a:r>
            <a:r>
              <a:rPr lang="en-GB" sz="2800" dirty="0" err="1"/>
              <a:t>défaut</a:t>
            </a:r>
            <a:r>
              <a:rPr lang="en-GB" sz="2800" dirty="0"/>
              <a:t> critique a </a:t>
            </a:r>
            <a:r>
              <a:rPr lang="en-GB" sz="2800" dirty="0" err="1"/>
              <a:t>été</a:t>
            </a:r>
            <a:r>
              <a:rPr lang="en-GB" sz="2800" dirty="0"/>
              <a:t> </a:t>
            </a:r>
            <a:r>
              <a:rPr lang="en-GB" sz="2800" dirty="0" err="1"/>
              <a:t>décelé</a:t>
            </a:r>
            <a:r>
              <a:rPr lang="en-GB" sz="2800" dirty="0"/>
              <a:t>.</a:t>
            </a:r>
          </a:p>
        </p:txBody>
      </p:sp>
      <p:pic>
        <p:nvPicPr>
          <p:cNvPr id="6" name="Image 5" descr="MCj02403510000[1]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92772" y="2996952"/>
            <a:ext cx="2654935" cy="1423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121597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3927450858"/>
              </p:ext>
            </p:extLst>
          </p:nvPr>
        </p:nvGraphicFramePr>
        <p:xfrm>
          <a:off x="2051720" y="1458820"/>
          <a:ext cx="6336704" cy="890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1251910760"/>
              </p:ext>
            </p:extLst>
          </p:nvPr>
        </p:nvGraphicFramePr>
        <p:xfrm>
          <a:off x="1547664" y="2420888"/>
          <a:ext cx="7200800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982163028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3053836515"/>
              </p:ext>
            </p:extLst>
          </p:nvPr>
        </p:nvGraphicFramePr>
        <p:xfrm>
          <a:off x="1475656" y="1397563"/>
          <a:ext cx="7200800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Espace réservé du contenu 2"/>
          <p:cNvSpPr txBox="1">
            <a:spLocks/>
          </p:cNvSpPr>
          <p:nvPr/>
        </p:nvSpPr>
        <p:spPr>
          <a:xfrm>
            <a:off x="0" y="2132856"/>
            <a:ext cx="6084168" cy="399330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Blip>
                <a:blip r:embed="rId8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9"/>
              </a:buBlip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1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2"/>
              </a:buBlip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2"/>
              </a:buBlip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2"/>
              </a:buBlip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2"/>
              </a:buBlip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2"/>
              </a:buBlip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0" lang="fr-FR" sz="3000" kern="0" dirty="0" smtClean="0"/>
              <a:t>le personnel en relation avec la clientèle, dispose des renseignements les plus récents sur les services offerts au client.</a:t>
            </a:r>
          </a:p>
          <a:p>
            <a:r>
              <a:rPr kumimoji="0" lang="fr-FR" sz="3000" kern="0" dirty="0" smtClean="0"/>
              <a:t>Il doit exister un mécanisme d’enquête de satisfaction et de traitement des plaintes de sa clientèle.</a:t>
            </a:r>
          </a:p>
          <a:p>
            <a:endParaRPr kumimoji="0" lang="fr-FR" sz="3000" kern="0" dirty="0" smtClean="0"/>
          </a:p>
          <a:p>
            <a:endParaRPr kumimoji="0" lang="fr-FR" kern="0" dirty="0" smtClean="0"/>
          </a:p>
          <a:p>
            <a:endParaRPr kumimoji="0" lang="fr-FR" kern="0" dirty="0"/>
          </a:p>
        </p:txBody>
      </p:sp>
      <p:pic>
        <p:nvPicPr>
          <p:cNvPr id="5122" name="Picture 2" descr="C:\Users\ARNAUD\Desktop\ANOR Pictures\imagesCABYIQT7 - Copie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943" y="2538388"/>
            <a:ext cx="2647950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302632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pSp>
        <p:nvGrpSpPr>
          <p:cNvPr id="7" name="Groupe 6"/>
          <p:cNvGrpSpPr/>
          <p:nvPr/>
        </p:nvGrpSpPr>
        <p:grpSpPr>
          <a:xfrm>
            <a:off x="1179790" y="1594546"/>
            <a:ext cx="651032" cy="873378"/>
            <a:chOff x="1" y="754467"/>
            <a:chExt cx="611364" cy="873378"/>
          </a:xfrm>
        </p:grpSpPr>
        <p:sp>
          <p:nvSpPr>
            <p:cNvPr id="11" name="Chevron 10"/>
            <p:cNvSpPr/>
            <p:nvPr/>
          </p:nvSpPr>
          <p:spPr>
            <a:xfrm rot="5400000">
              <a:off x="-131006" y="885474"/>
              <a:ext cx="873378" cy="611364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Chevron 4"/>
            <p:cNvSpPr/>
            <p:nvPr/>
          </p:nvSpPr>
          <p:spPr>
            <a:xfrm>
              <a:off x="1" y="1060149"/>
              <a:ext cx="611364" cy="2620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2800" b="1" kern="1200" dirty="0" smtClean="0"/>
                <a:t>2</a:t>
              </a:r>
              <a:endParaRPr lang="fr-FR" sz="2800" b="1" kern="1200" dirty="0"/>
            </a:p>
          </p:txBody>
        </p:sp>
      </p:grpSp>
      <p:grpSp>
        <p:nvGrpSpPr>
          <p:cNvPr id="8" name="Groupe 7"/>
          <p:cNvGrpSpPr/>
          <p:nvPr/>
        </p:nvGrpSpPr>
        <p:grpSpPr>
          <a:xfrm>
            <a:off x="1791153" y="1594547"/>
            <a:ext cx="7016986" cy="567695"/>
            <a:chOff x="611364" y="754468"/>
            <a:chExt cx="6589435" cy="567695"/>
          </a:xfrm>
        </p:grpSpPr>
        <p:sp>
          <p:nvSpPr>
            <p:cNvPr id="9" name="Arrondir un rectangle avec un coin du même côté 8"/>
            <p:cNvSpPr/>
            <p:nvPr/>
          </p:nvSpPr>
          <p:spPr>
            <a:xfrm rot="5400000">
              <a:off x="3622234" y="-2256402"/>
              <a:ext cx="567695" cy="6589435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Arrondir un rectangle avec un coin du même côté 6"/>
            <p:cNvSpPr/>
            <p:nvPr/>
          </p:nvSpPr>
          <p:spPr>
            <a:xfrm>
              <a:off x="611365" y="782180"/>
              <a:ext cx="6561722" cy="5122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0" tIns="15875" rIns="15875" bIns="15875" numCol="1" spcCol="1270" anchor="ctr" anchorCtr="0">
              <a:noAutofit/>
            </a:bodyPr>
            <a:lstStyle/>
            <a:p>
              <a:pPr marL="228600" lvl="1" indent="-2286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FR" sz="2800" b="1" kern="1200" dirty="0" smtClean="0"/>
                <a:t>Prestations de service pendant le transport</a:t>
              </a:r>
              <a:endParaRPr lang="fr-FR" sz="2800" b="1" kern="1200" dirty="0"/>
            </a:p>
          </p:txBody>
        </p:sp>
      </p:grp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10751" y="2332037"/>
            <a:ext cx="6361449" cy="4525963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5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kumimoji="0" lang="fr-FR" kern="0" dirty="0" smtClean="0"/>
              <a:t>En service,</a:t>
            </a:r>
          </a:p>
          <a:p>
            <a:r>
              <a:rPr kumimoji="0" lang="fr-FR" kern="0" dirty="0" smtClean="0"/>
              <a:t>Le conducteur doit porter un uniforme</a:t>
            </a:r>
          </a:p>
          <a:p>
            <a:r>
              <a:rPr kumimoji="0" lang="fr-FR" kern="0" dirty="0" smtClean="0"/>
              <a:t>Les lieux et heures de rendez-vous spécifiés dans le contrat doivent être respecté,</a:t>
            </a:r>
          </a:p>
          <a:p>
            <a:r>
              <a:rPr kumimoji="0" lang="fr-FR" kern="0" dirty="0" smtClean="0"/>
              <a:t>Les passagers doivent être accueilli,</a:t>
            </a:r>
          </a:p>
          <a:p>
            <a:r>
              <a:rPr kumimoji="0" lang="fr-FR" kern="0" dirty="0" smtClean="0"/>
              <a:t>prendre en charge et  respecter des personnes à capacités physiques restreintes,</a:t>
            </a:r>
          </a:p>
          <a:p>
            <a:r>
              <a:rPr kumimoji="0" lang="fr-FR" kern="0" dirty="0" smtClean="0"/>
              <a:t>.</a:t>
            </a:r>
          </a:p>
          <a:p>
            <a:endParaRPr kumimoji="0" lang="fr-FR" kern="0" dirty="0" smtClean="0"/>
          </a:p>
          <a:p>
            <a:endParaRPr kumimoji="0" lang="fr-FR" kern="0" dirty="0" smtClean="0"/>
          </a:p>
          <a:p>
            <a:endParaRPr kumimoji="0" lang="fr-FR" kern="0" dirty="0"/>
          </a:p>
        </p:txBody>
      </p:sp>
    </p:spTree>
    <p:extLst>
      <p:ext uri="{BB962C8B-B14F-4D97-AF65-F5344CB8AC3E}">
        <p14:creationId xmlns:p14="http://schemas.microsoft.com/office/powerpoint/2010/main" val="2512788517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pSp>
        <p:nvGrpSpPr>
          <p:cNvPr id="7" name="Groupe 6"/>
          <p:cNvGrpSpPr/>
          <p:nvPr/>
        </p:nvGrpSpPr>
        <p:grpSpPr>
          <a:xfrm>
            <a:off x="1179790" y="1594546"/>
            <a:ext cx="651032" cy="873378"/>
            <a:chOff x="1" y="754467"/>
            <a:chExt cx="611364" cy="873378"/>
          </a:xfrm>
        </p:grpSpPr>
        <p:sp>
          <p:nvSpPr>
            <p:cNvPr id="11" name="Chevron 10"/>
            <p:cNvSpPr/>
            <p:nvPr/>
          </p:nvSpPr>
          <p:spPr>
            <a:xfrm rot="5400000">
              <a:off x="-131006" y="885474"/>
              <a:ext cx="873378" cy="611364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Chevron 4"/>
            <p:cNvSpPr/>
            <p:nvPr/>
          </p:nvSpPr>
          <p:spPr>
            <a:xfrm>
              <a:off x="1" y="1060149"/>
              <a:ext cx="611364" cy="2620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2800" b="1" kern="1200" dirty="0" smtClean="0"/>
                <a:t>3</a:t>
              </a:r>
              <a:endParaRPr lang="fr-FR" sz="2800" b="1" kern="1200" dirty="0"/>
            </a:p>
          </p:txBody>
        </p:sp>
      </p:grpSp>
      <p:grpSp>
        <p:nvGrpSpPr>
          <p:cNvPr id="8" name="Groupe 7"/>
          <p:cNvGrpSpPr/>
          <p:nvPr/>
        </p:nvGrpSpPr>
        <p:grpSpPr>
          <a:xfrm>
            <a:off x="1791153" y="1594547"/>
            <a:ext cx="7016986" cy="567695"/>
            <a:chOff x="611364" y="754468"/>
            <a:chExt cx="6589435" cy="567695"/>
          </a:xfrm>
        </p:grpSpPr>
        <p:sp>
          <p:nvSpPr>
            <p:cNvPr id="9" name="Arrondir un rectangle avec un coin du même côté 8"/>
            <p:cNvSpPr/>
            <p:nvPr/>
          </p:nvSpPr>
          <p:spPr>
            <a:xfrm rot="5400000">
              <a:off x="3622234" y="-2256402"/>
              <a:ext cx="567695" cy="6589435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Arrondir un rectangle avec un coin du même côté 6"/>
            <p:cNvSpPr/>
            <p:nvPr/>
          </p:nvSpPr>
          <p:spPr>
            <a:xfrm>
              <a:off x="611365" y="782180"/>
              <a:ext cx="6561722" cy="5122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0" tIns="15875" rIns="15875" bIns="15875" numCol="1" spcCol="1270" anchor="ctr" anchorCtr="0">
              <a:noAutofit/>
            </a:bodyPr>
            <a:lstStyle/>
            <a:p>
              <a:pPr marL="0" lvl="1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fr-FR" sz="2800" b="1" dirty="0" smtClean="0"/>
                <a:t>Ressources humaines</a:t>
              </a:r>
              <a:endParaRPr lang="fr-FR" sz="2800" b="1" kern="1200" dirty="0"/>
            </a:p>
          </p:txBody>
        </p:sp>
      </p:grp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10751" y="2332037"/>
            <a:ext cx="6361449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5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0" lang="fr-FR" kern="0" dirty="0"/>
              <a:t> </a:t>
            </a:r>
            <a:r>
              <a:rPr kumimoji="0" lang="fr-FR" kern="0" dirty="0" smtClean="0"/>
              <a:t>le personnel en relation avec le client doit être formé.</a:t>
            </a:r>
          </a:p>
          <a:p>
            <a:r>
              <a:rPr kumimoji="0" lang="fr-FR" kern="0" dirty="0" smtClean="0"/>
              <a:t> </a:t>
            </a:r>
            <a:r>
              <a:rPr kumimoji="0" lang="fr-FR" kern="0" dirty="0"/>
              <a:t>l</a:t>
            </a:r>
            <a:r>
              <a:rPr kumimoji="0" lang="fr-FR" kern="0" dirty="0" smtClean="0"/>
              <a:t>es conducteurs doivent être formés, évalués tous les deux ans et passer des visites médicales</a:t>
            </a:r>
          </a:p>
          <a:p>
            <a:endParaRPr kumimoji="0" lang="fr-FR" kern="0" dirty="0" smtClean="0"/>
          </a:p>
          <a:p>
            <a:endParaRPr kumimoji="0" lang="fr-FR" kern="0" dirty="0" smtClean="0"/>
          </a:p>
          <a:p>
            <a:endParaRPr kumimoji="0" lang="fr-FR" kern="0" dirty="0"/>
          </a:p>
        </p:txBody>
      </p:sp>
    </p:spTree>
    <p:extLst>
      <p:ext uri="{BB962C8B-B14F-4D97-AF65-F5344CB8AC3E}">
        <p14:creationId xmlns:p14="http://schemas.microsoft.com/office/powerpoint/2010/main" val="1985447117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pSp>
        <p:nvGrpSpPr>
          <p:cNvPr id="7" name="Groupe 6"/>
          <p:cNvGrpSpPr/>
          <p:nvPr/>
        </p:nvGrpSpPr>
        <p:grpSpPr>
          <a:xfrm>
            <a:off x="1179790" y="1594546"/>
            <a:ext cx="651032" cy="873378"/>
            <a:chOff x="1" y="754467"/>
            <a:chExt cx="611364" cy="873378"/>
          </a:xfrm>
        </p:grpSpPr>
        <p:sp>
          <p:nvSpPr>
            <p:cNvPr id="11" name="Chevron 10"/>
            <p:cNvSpPr/>
            <p:nvPr/>
          </p:nvSpPr>
          <p:spPr>
            <a:xfrm rot="5400000">
              <a:off x="-131006" y="885474"/>
              <a:ext cx="873378" cy="611364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Chevron 4"/>
            <p:cNvSpPr/>
            <p:nvPr/>
          </p:nvSpPr>
          <p:spPr>
            <a:xfrm>
              <a:off x="1" y="1060149"/>
              <a:ext cx="611364" cy="2620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2800" b="1" dirty="0"/>
                <a:t>4</a:t>
              </a:r>
              <a:endParaRPr lang="fr-FR" sz="2800" b="1" kern="1200" dirty="0"/>
            </a:p>
          </p:txBody>
        </p:sp>
      </p:grpSp>
      <p:grpSp>
        <p:nvGrpSpPr>
          <p:cNvPr id="8" name="Groupe 7"/>
          <p:cNvGrpSpPr/>
          <p:nvPr/>
        </p:nvGrpSpPr>
        <p:grpSpPr>
          <a:xfrm>
            <a:off x="1791153" y="1594547"/>
            <a:ext cx="7016986" cy="567695"/>
            <a:chOff x="611364" y="754468"/>
            <a:chExt cx="6589435" cy="567695"/>
          </a:xfrm>
        </p:grpSpPr>
        <p:sp>
          <p:nvSpPr>
            <p:cNvPr id="9" name="Arrondir un rectangle avec un coin du même côté 8"/>
            <p:cNvSpPr/>
            <p:nvPr/>
          </p:nvSpPr>
          <p:spPr>
            <a:xfrm rot="5400000">
              <a:off x="3622234" y="-2256402"/>
              <a:ext cx="567695" cy="6589435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Arrondir un rectangle avec un coin du même côté 6"/>
            <p:cNvSpPr/>
            <p:nvPr/>
          </p:nvSpPr>
          <p:spPr>
            <a:xfrm>
              <a:off x="611365" y="782180"/>
              <a:ext cx="6561722" cy="5122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0" tIns="15875" rIns="15875" bIns="15875" numCol="1" spcCol="1270" anchor="ctr" anchorCtr="0">
              <a:noAutofit/>
            </a:bodyPr>
            <a:lstStyle/>
            <a:p>
              <a:pPr marL="0" lvl="1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fr-FR" sz="2800" b="1" dirty="0" smtClean="0"/>
                <a:t>La sécurité</a:t>
              </a:r>
              <a:endParaRPr lang="fr-FR" sz="2800" b="1" kern="1200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179512" y="2454683"/>
            <a:ext cx="603041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600" dirty="0"/>
              <a:t>Les limites de vitesse doivent être respectées en toutes circonstances, sont proscrits l’utilisation des moyens de communication pendant la conduite</a:t>
            </a:r>
            <a:r>
              <a:rPr lang="fr-FR" sz="2600" dirty="0" smtClean="0"/>
              <a:t>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600" dirty="0"/>
              <a:t>L’entreprise doit posséder une procédure d’information écrite sur les procédures d’arrêt,</a:t>
            </a:r>
          </a:p>
        </p:txBody>
      </p:sp>
    </p:spTree>
    <p:extLst>
      <p:ext uri="{BB962C8B-B14F-4D97-AF65-F5344CB8AC3E}">
        <p14:creationId xmlns:p14="http://schemas.microsoft.com/office/powerpoint/2010/main" val="75462423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pSp>
        <p:nvGrpSpPr>
          <p:cNvPr id="7" name="Groupe 6"/>
          <p:cNvGrpSpPr/>
          <p:nvPr/>
        </p:nvGrpSpPr>
        <p:grpSpPr>
          <a:xfrm>
            <a:off x="1179790" y="1594546"/>
            <a:ext cx="651032" cy="873378"/>
            <a:chOff x="1" y="754467"/>
            <a:chExt cx="611364" cy="873378"/>
          </a:xfrm>
        </p:grpSpPr>
        <p:sp>
          <p:nvSpPr>
            <p:cNvPr id="11" name="Chevron 10"/>
            <p:cNvSpPr/>
            <p:nvPr/>
          </p:nvSpPr>
          <p:spPr>
            <a:xfrm rot="5400000">
              <a:off x="-131006" y="885474"/>
              <a:ext cx="873378" cy="611364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Chevron 4"/>
            <p:cNvSpPr/>
            <p:nvPr/>
          </p:nvSpPr>
          <p:spPr>
            <a:xfrm>
              <a:off x="1" y="1060149"/>
              <a:ext cx="611364" cy="2620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2800" b="1" kern="1200" dirty="0" smtClean="0"/>
                <a:t>4</a:t>
              </a:r>
              <a:endParaRPr lang="fr-FR" sz="2800" b="1" kern="1200" dirty="0"/>
            </a:p>
          </p:txBody>
        </p:sp>
      </p:grpSp>
      <p:grpSp>
        <p:nvGrpSpPr>
          <p:cNvPr id="8" name="Groupe 7"/>
          <p:cNvGrpSpPr/>
          <p:nvPr/>
        </p:nvGrpSpPr>
        <p:grpSpPr>
          <a:xfrm>
            <a:off x="1791153" y="1594547"/>
            <a:ext cx="7016986" cy="567695"/>
            <a:chOff x="611364" y="754468"/>
            <a:chExt cx="6589435" cy="567695"/>
          </a:xfrm>
        </p:grpSpPr>
        <p:sp>
          <p:nvSpPr>
            <p:cNvPr id="9" name="Arrondir un rectangle avec un coin du même côté 8"/>
            <p:cNvSpPr/>
            <p:nvPr/>
          </p:nvSpPr>
          <p:spPr>
            <a:xfrm rot="5400000">
              <a:off x="3622234" y="-2256402"/>
              <a:ext cx="567695" cy="6589435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Arrondir un rectangle avec un coin du même côté 6"/>
            <p:cNvSpPr/>
            <p:nvPr/>
          </p:nvSpPr>
          <p:spPr>
            <a:xfrm>
              <a:off x="611365" y="782180"/>
              <a:ext cx="6561722" cy="5122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0" tIns="15875" rIns="15875" bIns="15875" numCol="1" spcCol="1270" anchor="ctr" anchorCtr="0">
              <a:noAutofit/>
            </a:bodyPr>
            <a:lstStyle/>
            <a:p>
              <a:pPr marL="0" lvl="1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fr-FR" sz="2800" b="1" dirty="0" smtClean="0"/>
                <a:t>La sécurité</a:t>
              </a:r>
              <a:endParaRPr lang="fr-FR" sz="2800" b="1" kern="1200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467544" y="2730335"/>
            <a:ext cx="603041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600" dirty="0"/>
              <a:t>L’enregistrement des durées de conduite et le respect des durées maximum est impératif,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600" dirty="0"/>
              <a:t>Un conducteur ne doit pas conduire un véhicule s’il vient de consommer de l’alcool, des médicaments ou des substances ayant un effet néfaste sur la conduite,</a:t>
            </a:r>
          </a:p>
        </p:txBody>
      </p:sp>
    </p:spTree>
    <p:extLst>
      <p:ext uri="{BB962C8B-B14F-4D97-AF65-F5344CB8AC3E}">
        <p14:creationId xmlns:p14="http://schemas.microsoft.com/office/powerpoint/2010/main" val="3409066486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pSp>
        <p:nvGrpSpPr>
          <p:cNvPr id="7" name="Groupe 6"/>
          <p:cNvGrpSpPr/>
          <p:nvPr/>
        </p:nvGrpSpPr>
        <p:grpSpPr>
          <a:xfrm>
            <a:off x="1179790" y="1594546"/>
            <a:ext cx="651032" cy="873378"/>
            <a:chOff x="1" y="754467"/>
            <a:chExt cx="611364" cy="873378"/>
          </a:xfrm>
        </p:grpSpPr>
        <p:sp>
          <p:nvSpPr>
            <p:cNvPr id="11" name="Chevron 10"/>
            <p:cNvSpPr/>
            <p:nvPr/>
          </p:nvSpPr>
          <p:spPr>
            <a:xfrm rot="5400000">
              <a:off x="-131006" y="885474"/>
              <a:ext cx="873378" cy="611364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Chevron 4"/>
            <p:cNvSpPr/>
            <p:nvPr/>
          </p:nvSpPr>
          <p:spPr>
            <a:xfrm>
              <a:off x="1" y="1060149"/>
              <a:ext cx="611364" cy="2620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2800" b="1" dirty="0"/>
                <a:t>4</a:t>
              </a:r>
              <a:endParaRPr lang="fr-FR" sz="2800" b="1" kern="1200" dirty="0"/>
            </a:p>
          </p:txBody>
        </p:sp>
      </p:grpSp>
      <p:grpSp>
        <p:nvGrpSpPr>
          <p:cNvPr id="8" name="Groupe 7"/>
          <p:cNvGrpSpPr/>
          <p:nvPr/>
        </p:nvGrpSpPr>
        <p:grpSpPr>
          <a:xfrm>
            <a:off x="1791153" y="1594547"/>
            <a:ext cx="7016986" cy="567695"/>
            <a:chOff x="611364" y="754468"/>
            <a:chExt cx="6589435" cy="567695"/>
          </a:xfrm>
        </p:grpSpPr>
        <p:sp>
          <p:nvSpPr>
            <p:cNvPr id="9" name="Arrondir un rectangle avec un coin du même côté 8"/>
            <p:cNvSpPr/>
            <p:nvPr/>
          </p:nvSpPr>
          <p:spPr>
            <a:xfrm rot="5400000">
              <a:off x="3622234" y="-2256402"/>
              <a:ext cx="567695" cy="6589435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Arrondir un rectangle avec un coin du même côté 6"/>
            <p:cNvSpPr/>
            <p:nvPr/>
          </p:nvSpPr>
          <p:spPr>
            <a:xfrm>
              <a:off x="611365" y="782180"/>
              <a:ext cx="6561722" cy="5122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0" tIns="15875" rIns="15875" bIns="15875" numCol="1" spcCol="1270" anchor="ctr" anchorCtr="0">
              <a:noAutofit/>
            </a:bodyPr>
            <a:lstStyle/>
            <a:p>
              <a:pPr marL="0" lvl="1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fr-FR" sz="2800" b="1" dirty="0" smtClean="0"/>
                <a:t>La sécurité</a:t>
              </a:r>
              <a:endParaRPr lang="fr-FR" sz="2800" b="1" kern="1200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395536" y="2475137"/>
            <a:ext cx="532484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600" dirty="0"/>
              <a:t>Après un incident, une investigation doit être réalisé, un rapport rédigé et un plan de communication rédigé et appliqué</a:t>
            </a:r>
            <a:r>
              <a:rPr lang="fr-FR" sz="2600" dirty="0" smtClean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600" dirty="0"/>
              <a:t>Mettre en place des indicateurs de performance en matière de sécurité.</a:t>
            </a:r>
          </a:p>
          <a:p>
            <a:endParaRPr lang="fr-FR" sz="2600" dirty="0"/>
          </a:p>
        </p:txBody>
      </p:sp>
    </p:spTree>
    <p:extLst>
      <p:ext uri="{BB962C8B-B14F-4D97-AF65-F5344CB8AC3E}">
        <p14:creationId xmlns:p14="http://schemas.microsoft.com/office/powerpoint/2010/main" val="4035325269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395536" y="1340768"/>
          <a:ext cx="8424936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2483768" y="0"/>
            <a:ext cx="4891762" cy="1222940"/>
            <a:chOff x="1766586" y="2390"/>
            <a:chExt cx="4891762" cy="122294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1766586" y="2390"/>
              <a:ext cx="4891762" cy="1222940"/>
            </a:xfrm>
            <a:prstGeom prst="roundRect">
              <a:avLst>
                <a:gd name="adj" fmla="val 10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1802405" y="38209"/>
              <a:ext cx="4820124" cy="11513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lvl="0" algn="ctr" defTabSz="1778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4000" kern="1200" dirty="0" smtClean="0"/>
                <a:t>Cadre légal et réglementaire</a:t>
              </a:r>
              <a:endParaRPr lang="en-GB" sz="4000" kern="1200" dirty="0"/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9EE745E-4D19-4A19-828C-8ECB97199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89EE745E-4D19-4A19-828C-8ECB97199D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graphicEl>
                                              <a:dgm id="{89EE745E-4D19-4A19-828C-8ECB97199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graphicEl>
                                              <a:dgm id="{89EE745E-4D19-4A19-828C-8ECB97199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3E58774-D024-45B7-BC3E-5514F18F3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graphicEl>
                                              <a:dgm id="{F3E58774-D024-45B7-BC3E-5514F18F3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graphicEl>
                                              <a:dgm id="{F3E58774-D024-45B7-BC3E-5514F18F3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F3E58774-D024-45B7-BC3E-5514F18F3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graphicEl>
                                              <a:dgm id="{F3E58774-D024-45B7-BC3E-5514F18F3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5BFF464-8791-4EF1-832E-183E2642CA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graphicEl>
                                              <a:dgm id="{95BFF464-8791-4EF1-832E-183E2642CA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graphicEl>
                                              <a:dgm id="{95BFF464-8791-4EF1-832E-183E2642CA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graphicEl>
                                              <a:dgm id="{95BFF464-8791-4EF1-832E-183E2642CA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00A1001-295C-4A76-8A6A-C814A34DB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graphicEl>
                                              <a:dgm id="{800A1001-295C-4A76-8A6A-C814A34DB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graphicEl>
                                              <a:dgm id="{800A1001-295C-4A76-8A6A-C814A34DB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graphicEl>
                                              <a:dgm id="{800A1001-295C-4A76-8A6A-C814A34DB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graphicEl>
                                              <a:dgm id="{800A1001-295C-4A76-8A6A-C814A34DB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DBFC8F5-47A5-49CF-B0C3-42D45AA4D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graphicEl>
                                              <a:dgm id="{ADBFC8F5-47A5-49CF-B0C3-42D45AA4D3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graphicEl>
                                              <a:dgm id="{ADBFC8F5-47A5-49CF-B0C3-42D45AA4D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graphicEl>
                                              <a:dgm id="{ADBFC8F5-47A5-49CF-B0C3-42D45AA4D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865B0DD-50FC-42B3-9249-D1747FC40F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graphicEl>
                                              <a:dgm id="{0865B0DD-50FC-42B3-9249-D1747FC40F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graphicEl>
                                              <a:dgm id="{0865B0DD-50FC-42B3-9249-D1747FC40F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graphicEl>
                                              <a:dgm id="{0865B0DD-50FC-42B3-9249-D1747FC40F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graphicEl>
                                              <a:dgm id="{0865B0DD-50FC-42B3-9249-D1747FC40F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pSp>
        <p:nvGrpSpPr>
          <p:cNvPr id="7" name="Groupe 6"/>
          <p:cNvGrpSpPr/>
          <p:nvPr/>
        </p:nvGrpSpPr>
        <p:grpSpPr>
          <a:xfrm>
            <a:off x="1179790" y="1594546"/>
            <a:ext cx="651032" cy="873378"/>
            <a:chOff x="1" y="754467"/>
            <a:chExt cx="611364" cy="873378"/>
          </a:xfrm>
        </p:grpSpPr>
        <p:sp>
          <p:nvSpPr>
            <p:cNvPr id="11" name="Chevron 10"/>
            <p:cNvSpPr/>
            <p:nvPr/>
          </p:nvSpPr>
          <p:spPr>
            <a:xfrm rot="5400000">
              <a:off x="-131006" y="885474"/>
              <a:ext cx="873378" cy="611364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Chevron 4"/>
            <p:cNvSpPr/>
            <p:nvPr/>
          </p:nvSpPr>
          <p:spPr>
            <a:xfrm>
              <a:off x="1" y="1060149"/>
              <a:ext cx="611364" cy="2620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2800" b="1" dirty="0" smtClean="0"/>
                <a:t>5</a:t>
              </a:r>
              <a:endParaRPr lang="fr-FR" sz="2800" b="1" kern="1200" dirty="0"/>
            </a:p>
          </p:txBody>
        </p:sp>
      </p:grpSp>
      <p:grpSp>
        <p:nvGrpSpPr>
          <p:cNvPr id="8" name="Groupe 7"/>
          <p:cNvGrpSpPr/>
          <p:nvPr/>
        </p:nvGrpSpPr>
        <p:grpSpPr>
          <a:xfrm>
            <a:off x="1791153" y="1594547"/>
            <a:ext cx="7016986" cy="567695"/>
            <a:chOff x="611364" y="754468"/>
            <a:chExt cx="6589435" cy="567695"/>
          </a:xfrm>
        </p:grpSpPr>
        <p:sp>
          <p:nvSpPr>
            <p:cNvPr id="9" name="Arrondir un rectangle avec un coin du même côté 8"/>
            <p:cNvSpPr/>
            <p:nvPr/>
          </p:nvSpPr>
          <p:spPr>
            <a:xfrm rot="5400000">
              <a:off x="3622234" y="-2256402"/>
              <a:ext cx="567695" cy="6589435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Arrondir un rectangle avec un coin du même côté 6"/>
            <p:cNvSpPr/>
            <p:nvPr/>
          </p:nvSpPr>
          <p:spPr>
            <a:xfrm>
              <a:off x="611365" y="782180"/>
              <a:ext cx="6561722" cy="5122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0" tIns="15875" rIns="15875" bIns="15875" numCol="1" spcCol="1270" anchor="ctr" anchorCtr="0">
              <a:noAutofit/>
            </a:bodyPr>
            <a:lstStyle/>
            <a:p>
              <a:pPr marL="0" lvl="1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fr-FR" sz="2800" b="1" dirty="0" smtClean="0"/>
                <a:t>Protection de l’environnement</a:t>
              </a:r>
              <a:endParaRPr lang="fr-FR" sz="2800" b="1" kern="1200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395536" y="2475137"/>
            <a:ext cx="619268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600" dirty="0" smtClean="0"/>
              <a:t>Posséder une politique écrite concernant le respect de l’environnement.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600" dirty="0" smtClean="0"/>
              <a:t>Participer </a:t>
            </a:r>
            <a:r>
              <a:rPr lang="fr-FR" sz="2800" dirty="0"/>
              <a:t>à un programme environnemental écrit portant sur la réduction, le recyclage et la récupération des résidus provenant de l’exploitation des autobus.</a:t>
            </a:r>
            <a:r>
              <a:rPr lang="fr-FR" sz="2600" dirty="0" smtClean="0"/>
              <a:t>.</a:t>
            </a:r>
            <a:endParaRPr lang="fr-FR" sz="2600" dirty="0"/>
          </a:p>
          <a:p>
            <a:endParaRPr lang="fr-FR" sz="2600" dirty="0"/>
          </a:p>
        </p:txBody>
      </p:sp>
    </p:spTree>
    <p:extLst>
      <p:ext uri="{BB962C8B-B14F-4D97-AF65-F5344CB8AC3E}">
        <p14:creationId xmlns:p14="http://schemas.microsoft.com/office/powerpoint/2010/main" val="2999184469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368152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>
                <a:cs typeface="Times New Roman" panose="02020603050405020304" pitchFamily="18" charset="0"/>
              </a:rPr>
              <a:t>NC 215 </a:t>
            </a:r>
            <a:r>
              <a:rPr lang="fr-FR" sz="2600" b="1" dirty="0" smtClean="0">
                <a:cs typeface="Times New Roman" panose="02020603050405020304" pitchFamily="18" charset="0"/>
              </a:rPr>
              <a:t>: 2004-09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et de la sécurité dans le transport par autobus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862787356"/>
              </p:ext>
            </p:extLst>
          </p:nvPr>
        </p:nvGraphicFramePr>
        <p:xfrm>
          <a:off x="1907704" y="1628800"/>
          <a:ext cx="5904656" cy="338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Espace réservé du contenu 2"/>
          <p:cNvSpPr txBox="1">
            <a:spLocks/>
          </p:cNvSpPr>
          <p:nvPr/>
        </p:nvSpPr>
        <p:spPr>
          <a:xfrm>
            <a:off x="457200" y="2132856"/>
            <a:ext cx="8229600" cy="420933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Blip>
                <a:blip r:embed="rId8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9"/>
              </a:buBlip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0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1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2"/>
              </a:buBlip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2"/>
              </a:buBlip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2"/>
              </a:buBlip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2"/>
              </a:buBlip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12"/>
              </a:buBlip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kumimoji="0" lang="fr-FR" kern="0" dirty="0" smtClean="0"/>
              <a:t>Rédiger une procédure de maîtrise des documents, les dossiers (employés, conducteurs, voyages, autobus) et le dossier d’enquêtes de satisfaction de la clientèle et de traitement des plaintes.</a:t>
            </a:r>
            <a:endParaRPr kumimoji="0" lang="fr-FR" kern="0" dirty="0"/>
          </a:p>
        </p:txBody>
      </p:sp>
    </p:spTree>
    <p:extLst>
      <p:ext uri="{BB962C8B-B14F-4D97-AF65-F5344CB8AC3E}">
        <p14:creationId xmlns:p14="http://schemas.microsoft.com/office/powerpoint/2010/main" val="1072799251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2267744" y="908720"/>
          <a:ext cx="5112568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 3"/>
          <p:cNvGraphicFramePr/>
          <p:nvPr/>
        </p:nvGraphicFramePr>
        <p:xfrm>
          <a:off x="827584" y="2492896"/>
          <a:ext cx="7416824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357556346"/>
              </p:ext>
            </p:extLst>
          </p:nvPr>
        </p:nvGraphicFramePr>
        <p:xfrm>
          <a:off x="323528" y="1412776"/>
          <a:ext cx="882047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492994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511051993"/>
              </p:ext>
            </p:extLst>
          </p:nvPr>
        </p:nvGraphicFramePr>
        <p:xfrm>
          <a:off x="323528" y="1412776"/>
          <a:ext cx="882047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95855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509209681"/>
              </p:ext>
            </p:extLst>
          </p:nvPr>
        </p:nvGraphicFramePr>
        <p:xfrm>
          <a:off x="323528" y="1412776"/>
          <a:ext cx="882047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410090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238720635"/>
              </p:ext>
            </p:extLst>
          </p:nvPr>
        </p:nvGraphicFramePr>
        <p:xfrm>
          <a:off x="323528" y="1412776"/>
          <a:ext cx="882047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120555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8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2339752" y="1412776"/>
            <a:ext cx="475252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fr-FR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fr-FR" altLang="fr-FR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altLang="fr-FR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fr-FR" altLang="fr-FR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altLang="fr-FR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MERCI </a:t>
            </a:r>
            <a:r>
              <a:rPr lang="fr-FR" altLang="fr-FR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</a:p>
        </p:txBody>
      </p:sp>
    </p:spTree>
    <p:extLst>
      <p:ext uri="{BB962C8B-B14F-4D97-AF65-F5344CB8AC3E}">
        <p14:creationId xmlns:p14="http://schemas.microsoft.com/office/powerpoint/2010/main" val="226670037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395536" y="1340769"/>
          <a:ext cx="8280920" cy="4896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2483768" y="0"/>
            <a:ext cx="4891762" cy="1222940"/>
            <a:chOff x="1766586" y="2390"/>
            <a:chExt cx="4891762" cy="122294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1766586" y="2390"/>
              <a:ext cx="4891762" cy="1222940"/>
            </a:xfrm>
            <a:prstGeom prst="roundRect">
              <a:avLst>
                <a:gd name="adj" fmla="val 10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1802405" y="38209"/>
              <a:ext cx="4820124" cy="11513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lvl="0" algn="ctr" defTabSz="1778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4000" kern="1200" dirty="0" smtClean="0"/>
                <a:t>Cadre légal et Normes</a:t>
              </a:r>
              <a:endParaRPr lang="en-GB" sz="4000" kern="1200" dirty="0"/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9EE745E-4D19-4A19-828C-8ECB97199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89EE745E-4D19-4A19-828C-8ECB97199D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graphicEl>
                                              <a:dgm id="{89EE745E-4D19-4A19-828C-8ECB97199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graphicEl>
                                              <a:dgm id="{89EE745E-4D19-4A19-828C-8ECB97199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3E58774-D024-45B7-BC3E-5514F18F3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graphicEl>
                                              <a:dgm id="{F3E58774-D024-45B7-BC3E-5514F18F3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graphicEl>
                                              <a:dgm id="{F3E58774-D024-45B7-BC3E-5514F18F3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F3E58774-D024-45B7-BC3E-5514F18F3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graphicEl>
                                              <a:dgm id="{F3E58774-D024-45B7-BC3E-5514F18F3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5BFF464-8791-4EF1-832E-183E2642CA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graphicEl>
                                              <a:dgm id="{95BFF464-8791-4EF1-832E-183E2642CA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graphicEl>
                                              <a:dgm id="{95BFF464-8791-4EF1-832E-183E2642CA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graphicEl>
                                              <a:dgm id="{95BFF464-8791-4EF1-832E-183E2642CA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00A1001-295C-4A76-8A6A-C814A34DB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graphicEl>
                                              <a:dgm id="{800A1001-295C-4A76-8A6A-C814A34DB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graphicEl>
                                              <a:dgm id="{800A1001-295C-4A76-8A6A-C814A34DB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graphicEl>
                                              <a:dgm id="{800A1001-295C-4A76-8A6A-C814A34DB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graphicEl>
                                              <a:dgm id="{800A1001-295C-4A76-8A6A-C814A34DB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DBFC8F5-47A5-49CF-B0C3-42D45AA4D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graphicEl>
                                              <a:dgm id="{ADBFC8F5-47A5-49CF-B0C3-42D45AA4D3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graphicEl>
                                              <a:dgm id="{ADBFC8F5-47A5-49CF-B0C3-42D45AA4D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graphicEl>
                                              <a:dgm id="{ADBFC8F5-47A5-49CF-B0C3-42D45AA4D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865B0DD-50FC-42B3-9249-D1747FC40F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graphicEl>
                                              <a:dgm id="{0865B0DD-50FC-42B3-9249-D1747FC40F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graphicEl>
                                              <a:dgm id="{0865B0DD-50FC-42B3-9249-D1747FC40F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graphicEl>
                                              <a:dgm id="{0865B0DD-50FC-42B3-9249-D1747FC40F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graphicEl>
                                              <a:dgm id="{0865B0DD-50FC-42B3-9249-D1747FC40F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167341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 smtClean="0">
                <a:cs typeface="Times New Roman" panose="02020603050405020304" pitchFamily="18" charset="0"/>
              </a:rPr>
              <a:t>ISO</a:t>
            </a:r>
            <a:r>
              <a:rPr lang="fr-FR" sz="2600" b="1" dirty="0">
                <a:cs typeface="Times New Roman" panose="02020603050405020304" pitchFamily="18" charset="0"/>
              </a:rPr>
              <a:t> </a:t>
            </a:r>
            <a:r>
              <a:rPr lang="fr-FR" sz="2600" b="1" dirty="0" smtClean="0">
                <a:cs typeface="Times New Roman" panose="02020603050405020304" pitchFamily="18" charset="0"/>
              </a:rPr>
              <a:t>9001:2008 : Exigences </a:t>
            </a:r>
            <a:r>
              <a:rPr lang="fr-FR" sz="2600" b="1" dirty="0">
                <a:cs typeface="Times New Roman" panose="02020603050405020304" pitchFamily="18" charset="0"/>
              </a:rPr>
              <a:t>du management de la qualité 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457200" y="2132856"/>
            <a:ext cx="8229600" cy="420933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5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kumimoji="0" lang="fr-FR" kern="0" dirty="0" smtClean="0"/>
              <a:t>La Satisfaction de la Clientèle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kumimoji="0" lang="fr-FR" kern="0" dirty="0" smtClean="0"/>
              <a:t>La Qualité de service</a:t>
            </a:r>
          </a:p>
          <a:p>
            <a:pPr>
              <a:buFont typeface="Arial" panose="020B0604020202020204" pitchFamily="34" charset="0"/>
              <a:buChar char="•"/>
            </a:pPr>
            <a:r>
              <a:rPr kumimoji="0" lang="fr-FR" kern="0" dirty="0" smtClean="0"/>
              <a:t>L’amélioration continue</a:t>
            </a:r>
            <a:endParaRPr kumimoji="0" lang="fr-FR" kern="0" dirty="0"/>
          </a:p>
        </p:txBody>
      </p:sp>
    </p:spTree>
    <p:extLst>
      <p:ext uri="{BB962C8B-B14F-4D97-AF65-F5344CB8AC3E}">
        <p14:creationId xmlns:p14="http://schemas.microsoft.com/office/powerpoint/2010/main" val="702582253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tiquette 1"/>
          <p:cNvSpPr/>
          <p:nvPr/>
        </p:nvSpPr>
        <p:spPr bwMode="auto">
          <a:xfrm>
            <a:off x="1716831" y="29411"/>
            <a:ext cx="7416824" cy="1167341"/>
          </a:xfrm>
          <a:prstGeom prst="plaqu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600" b="1" dirty="0" smtClean="0">
                <a:cs typeface="Times New Roman" panose="02020603050405020304" pitchFamily="18" charset="0"/>
              </a:rPr>
              <a:t>OHSAS</a:t>
            </a:r>
            <a:r>
              <a:rPr lang="fr-FR" sz="2600" b="1" dirty="0">
                <a:cs typeface="Times New Roman" panose="02020603050405020304" pitchFamily="18" charset="0"/>
              </a:rPr>
              <a:t> </a:t>
            </a:r>
            <a:r>
              <a:rPr lang="fr-FR" sz="2600" b="1" dirty="0" smtClean="0">
                <a:cs typeface="Times New Roman" panose="02020603050405020304" pitchFamily="18" charset="0"/>
              </a:rPr>
              <a:t>18001:2007 Exigences </a:t>
            </a:r>
            <a:r>
              <a:rPr lang="fr-FR" sz="2600" b="1" dirty="0">
                <a:cs typeface="Times New Roman" panose="02020603050405020304" pitchFamily="18" charset="0"/>
              </a:rPr>
              <a:t>du management de la </a:t>
            </a:r>
            <a:r>
              <a:rPr lang="fr-FR" sz="2600" b="1" dirty="0" smtClean="0">
                <a:cs typeface="Times New Roman" panose="02020603050405020304" pitchFamily="18" charset="0"/>
              </a:rPr>
              <a:t>sécurité </a:t>
            </a:r>
            <a:endParaRPr kumimoji="1" lang="fr-FR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457200" y="1484784"/>
            <a:ext cx="8229600" cy="485740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5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kumimoji="0" lang="fr-FR" kern="0" dirty="0" smtClean="0"/>
              <a:t>La sécurité et la fidélisation du personnel</a:t>
            </a:r>
          </a:p>
          <a:p>
            <a:pPr>
              <a:buFont typeface="Arial" panose="020B0604020202020204" pitchFamily="34" charset="0"/>
              <a:buChar char="•"/>
            </a:pPr>
            <a:r>
              <a:rPr kumimoji="0" lang="fr-FR" kern="0" dirty="0" smtClean="0"/>
              <a:t>La sécurité de la clientèle et de toutes les parties prenantes,</a:t>
            </a:r>
          </a:p>
          <a:p>
            <a:pPr>
              <a:buFont typeface="Arial" panose="020B0604020202020204" pitchFamily="34" charset="0"/>
              <a:buChar char="•"/>
            </a:pPr>
            <a:r>
              <a:rPr kumimoji="0" lang="fr-FR" kern="0" dirty="0" smtClean="0"/>
              <a:t>Evaluation des risques et les mesures de contrôle,</a:t>
            </a:r>
          </a:p>
          <a:p>
            <a:pPr>
              <a:buFont typeface="Arial" panose="020B0604020202020204" pitchFamily="34" charset="0"/>
              <a:buChar char="•"/>
            </a:pPr>
            <a:r>
              <a:rPr kumimoji="0" lang="fr-FR" kern="0" dirty="0" smtClean="0"/>
              <a:t>La formation et la sensibilisation </a:t>
            </a:r>
            <a:r>
              <a:rPr kumimoji="0" lang="fr-FR" kern="0" smtClean="0"/>
              <a:t>du personnel</a:t>
            </a:r>
            <a:endParaRPr kumimoji="0" lang="fr-FR" kern="0" dirty="0"/>
          </a:p>
        </p:txBody>
      </p:sp>
    </p:spTree>
    <p:extLst>
      <p:ext uri="{BB962C8B-B14F-4D97-AF65-F5344CB8AC3E}">
        <p14:creationId xmlns:p14="http://schemas.microsoft.com/office/powerpoint/2010/main" val="1513878070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259632" y="1844824"/>
          <a:ext cx="7200800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2483768" y="260648"/>
            <a:ext cx="4891762" cy="1222940"/>
            <a:chOff x="1766586" y="1728192"/>
            <a:chExt cx="4891762" cy="122294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" name="Rounded Rectangle 5"/>
            <p:cNvSpPr/>
            <p:nvPr/>
          </p:nvSpPr>
          <p:spPr>
            <a:xfrm>
              <a:off x="1766586" y="1728192"/>
              <a:ext cx="4891762" cy="1222940"/>
            </a:xfrm>
            <a:prstGeom prst="roundRect">
              <a:avLst>
                <a:gd name="adj" fmla="val 10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1802405" y="1764011"/>
              <a:ext cx="4820124" cy="11513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3200" kern="1200" dirty="0" smtClean="0"/>
                <a:t>Environnement politique du secteur du transport par autobus</a:t>
              </a:r>
              <a:endParaRPr lang="en-GB" sz="3200" kern="1200" dirty="0"/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quarelle">
  <a:themeElements>
    <a:clrScheme name="Origin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Aquarell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>
          <a:outerShdw dist="107763" dir="2700000" algn="ctr" rotWithShape="0">
            <a:srgbClr val="808080">
              <a:alpha val="5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fr-FR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>
          <a:outerShdw dist="107763" dir="2700000" algn="ctr" rotWithShape="0">
            <a:srgbClr val="808080">
              <a:alpha val="5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fr-FR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Aquarelle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Designs\Aquarelle.pot</Template>
  <TotalTime>27025</TotalTime>
  <Words>34641</Words>
  <Application>Microsoft Office PowerPoint</Application>
  <PresentationFormat>Affichage à l'écran (4:3)</PresentationFormat>
  <Paragraphs>2085</Paragraphs>
  <Slides>57</Slides>
  <Notes>28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57</vt:i4>
      </vt:variant>
    </vt:vector>
  </HeadingPairs>
  <TitlesOfParts>
    <vt:vector size="59" baseType="lpstr">
      <vt:lpstr>Aquarelle</vt:lpstr>
      <vt:lpstr>Image.Server</vt:lpstr>
      <vt:lpstr>Présentation PowerPoint</vt:lpstr>
      <vt:lpstr>Présentation PowerPoint</vt:lpstr>
      <vt:lpstr>Présentation PowerPoint</vt:lpstr>
      <vt:lpstr>PRESENTATION DU SECTEUR DES TRANSPORTS PAR ROUTE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 MERCI !!!</vt:lpstr>
    </vt:vector>
  </TitlesOfParts>
  <Company>PANESS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Atelier sur le changement</dc:title>
  <dc:creator>PANESS</dc:creator>
  <cp:lastModifiedBy>ARNAUD</cp:lastModifiedBy>
  <cp:revision>975</cp:revision>
  <dcterms:created xsi:type="dcterms:W3CDTF">2002-12-03T16:06:47Z</dcterms:created>
  <dcterms:modified xsi:type="dcterms:W3CDTF">2013-11-19T08:05:09Z</dcterms:modified>
</cp:coreProperties>
</file>